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9cRceofvEcHNy86qpf/jaA==" hashData="CWQjhCx80vjXRgWTJZCylIHIghBgLpWkcSlcBOZ8dNu5bMdqSCRoW0gt/8mM0jRN429HRrA+Ix4TRtAtQtrTag=="/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locked!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uneditable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