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75" r:id="rId6"/>
    <p:sldId id="271" r:id="rId7"/>
    <p:sldId id="260" r:id="rId8"/>
    <p:sldId id="259" r:id="rId9"/>
    <p:sldId id="262" r:id="rId10"/>
    <p:sldId id="261" r:id="rId11"/>
    <p:sldId id="265" r:id="rId12"/>
    <p:sldId id="272" r:id="rId13"/>
    <p:sldId id="273" r:id="rId14"/>
    <p:sldId id="266" r:id="rId15"/>
    <p:sldId id="267" r:id="rId16"/>
    <p:sldId id="268" r:id="rId17"/>
    <p:sldId id="270" r:id="rId18"/>
    <p:sldId id="276" r:id="rId19"/>
    <p:sldId id="269" r:id="rId20"/>
    <p:sldId id="274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You can use any </a:t>
            </a:r>
            <a:r>
              <a:rPr lang="en-GB" sz="2000" b="1" dirty="0" err="1">
                <a:highlight>
                  <a:srgbClr val="FFFF00"/>
                </a:highlight>
              </a:rPr>
              <a:t>ssh</a:t>
            </a:r>
            <a:r>
              <a:rPr lang="en-GB" sz="2000" b="1" dirty="0">
                <a:highlight>
                  <a:srgbClr val="FFFF00"/>
                </a:highlight>
              </a:rPr>
              <a:t> </a:t>
            </a:r>
            <a:r>
              <a:rPr lang="en-GB" sz="2000" b="1" dirty="0" err="1">
                <a:highlight>
                  <a:srgbClr val="FFFF00"/>
                </a:highlight>
              </a:rPr>
              <a:t>cient</a:t>
            </a:r>
            <a:r>
              <a:rPr lang="en-GB" sz="2000" b="1" dirty="0">
                <a:highlight>
                  <a:srgbClr val="FFFF00"/>
                </a:highlight>
              </a:rPr>
              <a:t>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1492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69</cp:revision>
  <dcterms:created xsi:type="dcterms:W3CDTF">2020-01-28T14:56:14Z</dcterms:created>
  <dcterms:modified xsi:type="dcterms:W3CDTF">2020-04-10T10:12:53Z</dcterms:modified>
</cp:coreProperties>
</file>