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75" r:id="rId6"/>
    <p:sldId id="271" r:id="rId7"/>
    <p:sldId id="260" r:id="rId8"/>
    <p:sldId id="259" r:id="rId9"/>
    <p:sldId id="262" r:id="rId10"/>
    <p:sldId id="261" r:id="rId11"/>
    <p:sldId id="263" r:id="rId12"/>
    <p:sldId id="265" r:id="rId13"/>
    <p:sldId id="272" r:id="rId14"/>
    <p:sldId id="273" r:id="rId15"/>
    <p:sldId id="266" r:id="rId16"/>
    <p:sldId id="267" r:id="rId17"/>
    <p:sldId id="268" r:id="rId18"/>
    <p:sldId id="270" r:id="rId19"/>
    <p:sldId id="276" r:id="rId20"/>
    <p:sldId id="269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1459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Get syntax highlighting in nano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66</cp:revision>
  <dcterms:created xsi:type="dcterms:W3CDTF">2020-01-28T14:56:14Z</dcterms:created>
  <dcterms:modified xsi:type="dcterms:W3CDTF">2020-04-10T09:26:42Z</dcterms:modified>
</cp:coreProperties>
</file>