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09" r:id="rId4"/>
    <p:sldId id="331" r:id="rId5"/>
    <p:sldId id="323" r:id="rId6"/>
    <p:sldId id="324" r:id="rId7"/>
    <p:sldId id="274" r:id="rId8"/>
    <p:sldId id="325" r:id="rId9"/>
    <p:sldId id="346" r:id="rId10"/>
    <p:sldId id="289" r:id="rId11"/>
    <p:sldId id="338" r:id="rId12"/>
    <p:sldId id="339" r:id="rId13"/>
    <p:sldId id="307" r:id="rId14"/>
    <p:sldId id="311" r:id="rId15"/>
    <p:sldId id="337" r:id="rId16"/>
    <p:sldId id="318" r:id="rId17"/>
    <p:sldId id="26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B4301-3569-9344-8E25-188B58B83867}" v="1" dt="2023-02-09T08:50:34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Thorpe (Staff)" userId="a7e1e93c-efb5-4600-9c72-d01a7d271166" providerId="ADAL" clId="{0A7B4301-3569-9344-8E25-188B58B83867}"/>
    <pc:docChg chg="custSel modSld">
      <pc:chgData name="Peter Thorpe (Staff)" userId="a7e1e93c-efb5-4600-9c72-d01a7d271166" providerId="ADAL" clId="{0A7B4301-3569-9344-8E25-188B58B83867}" dt="2023-02-09T08:50:34.409" v="20"/>
      <pc:docMkLst>
        <pc:docMk/>
      </pc:docMkLst>
      <pc:sldChg chg="modSp mod">
        <pc:chgData name="Peter Thorpe (Staff)" userId="a7e1e93c-efb5-4600-9c72-d01a7d271166" providerId="ADAL" clId="{0A7B4301-3569-9344-8E25-188B58B83867}" dt="2023-02-09T08:50:34.409" v="20"/>
        <pc:sldMkLst>
          <pc:docMk/>
          <pc:sldMk cId="2719166273" sldId="269"/>
        </pc:sldMkLst>
        <pc:spChg chg="mod">
          <ac:chgData name="Peter Thorpe (Staff)" userId="a7e1e93c-efb5-4600-9c72-d01a7d271166" providerId="ADAL" clId="{0A7B4301-3569-9344-8E25-188B58B83867}" dt="2023-02-09T08:50:34.409" v="20"/>
          <ac:spMkLst>
            <pc:docMk/>
            <pc:sldMk cId="2719166273" sldId="269"/>
            <ac:spMk id="3" creationId="{2F09C5D8-3302-42A6-87DC-F341ED64165B}"/>
          </ac:spMkLst>
        </pc:spChg>
      </pc:sldChg>
      <pc:sldChg chg="modSp mod">
        <pc:chgData name="Peter Thorpe (Staff)" userId="a7e1e93c-efb5-4600-9c72-d01a7d271166" providerId="ADAL" clId="{0A7B4301-3569-9344-8E25-188B58B83867}" dt="2023-02-06T10:55:18.689" v="0" actId="20577"/>
        <pc:sldMkLst>
          <pc:docMk/>
          <pc:sldMk cId="1379148863" sldId="307"/>
        </pc:sldMkLst>
        <pc:spChg chg="mod">
          <ac:chgData name="Peter Thorpe (Staff)" userId="a7e1e93c-efb5-4600-9c72-d01a7d271166" providerId="ADAL" clId="{0A7B4301-3569-9344-8E25-188B58B83867}" dt="2023-02-06T10:55:18.689" v="0" actId="20577"/>
          <ac:spMkLst>
            <pc:docMk/>
            <pc:sldMk cId="1379148863" sldId="307"/>
            <ac:spMk id="3" creationId="{E463A3D9-5893-48D9-9587-197FED6719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export PATH=/gpfs1/scratch/</a:t>
            </a:r>
            <a:r>
              <a:rPr lang="en-GB" sz="1400" dirty="0" err="1">
                <a:solidFill>
                  <a:srgbClr val="FF0000"/>
                </a:solidFill>
              </a:rPr>
              <a:t>bioinf</a:t>
            </a:r>
            <a:r>
              <a:rPr lang="en-GB" sz="1400" dirty="0">
                <a:solidFill>
                  <a:srgbClr val="FF0000"/>
                </a:solidFill>
              </a:rPr>
              <a:t>/BL4273/</a:t>
            </a:r>
            <a:r>
              <a:rPr lang="en-GB" sz="1400" dirty="0" err="1">
                <a:solidFill>
                  <a:srgbClr val="FF0000"/>
                </a:solidFill>
              </a:rPr>
              <a:t>conda</a:t>
            </a:r>
            <a:r>
              <a:rPr lang="en-GB" sz="1400" dirty="0">
                <a:solidFill>
                  <a:srgbClr val="FF0000"/>
                </a:solidFill>
              </a:rPr>
              <a:t>/</a:t>
            </a:r>
            <a:r>
              <a:rPr lang="en-GB" sz="1400" dirty="0" err="1">
                <a:solidFill>
                  <a:srgbClr val="FF0000"/>
                </a:solidFill>
              </a:rPr>
              <a:t>envs</a:t>
            </a:r>
            <a:r>
              <a:rPr lang="en-GB" sz="1400" dirty="0">
                <a:solidFill>
                  <a:srgbClr val="FF0000"/>
                </a:solidFill>
              </a:rPr>
              <a:t>/</a:t>
            </a:r>
            <a:r>
              <a:rPr lang="en-GB" sz="1400" dirty="0" err="1">
                <a:solidFill>
                  <a:srgbClr val="FF0000"/>
                </a:solidFill>
              </a:rPr>
              <a:t>genome_workshop</a:t>
            </a:r>
            <a:r>
              <a:rPr lang="en-GB" sz="1400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r>
              <a:rPr lang="en-GB" sz="1100" dirty="0"/>
              <a:t># this is where the nr, </a:t>
            </a:r>
          </a:p>
          <a:p>
            <a:pPr marL="0" indent="0">
              <a:buNone/>
            </a:pP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BLASTDB=/gpfs1/scratch/</a:t>
            </a:r>
            <a:r>
              <a:rPr lang="en-GB" sz="2000" dirty="0" err="1">
                <a:solidFill>
                  <a:srgbClr val="FF0000"/>
                </a:solidFill>
              </a:rPr>
              <a:t>bioinf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db</a:t>
            </a:r>
            <a:r>
              <a:rPr lang="en-GB" sz="2000" dirty="0">
                <a:solidFill>
                  <a:srgbClr val="FF0000"/>
                </a:solidFill>
              </a:rPr>
              <a:t>/databases/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211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https://</a:t>
            </a:r>
            <a:r>
              <a:rPr lang="en-GB" dirty="0" err="1"/>
              <a:t>ftp.ncbi.nlm.nih.gov</a:t>
            </a:r>
            <a:r>
              <a:rPr lang="en-GB"/>
              <a:t>/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</a:t>
            </a:r>
            <a:endParaRPr lang="en-GB" dirty="0"/>
          </a:p>
          <a:p>
            <a:r>
              <a:rPr lang="en-GB" dirty="0" err="1"/>
              <a:t>conda</a:t>
            </a:r>
            <a:r>
              <a:rPr lang="en-GB" dirty="0"/>
              <a:t> activate python27 </a:t>
            </a:r>
          </a:p>
          <a:p>
            <a:r>
              <a:rPr lang="en-GB" dirty="0"/>
              <a:t>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</a:t>
            </a:r>
          </a:p>
          <a:p>
            <a:r>
              <a:rPr lang="en-GB" dirty="0"/>
              <a:t>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or </a:t>
            </a:r>
            <a:r>
              <a:rPr lang="en-GB" dirty="0" err="1"/>
              <a:t>kennedy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1001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Bacterial Genome Assembly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 (Staff)</cp:lastModifiedBy>
  <cp:revision>491</cp:revision>
  <dcterms:created xsi:type="dcterms:W3CDTF">2018-10-24T10:39:39Z</dcterms:created>
  <dcterms:modified xsi:type="dcterms:W3CDTF">2023-02-09T08:50:44Z</dcterms:modified>
</cp:coreProperties>
</file>