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65" r:id="rId6"/>
    <p:sldId id="266" r:id="rId7"/>
    <p:sldId id="267" r:id="rId8"/>
    <p:sldId id="327" r:id="rId9"/>
    <p:sldId id="300" r:id="rId10"/>
    <p:sldId id="272" r:id="rId11"/>
    <p:sldId id="288" r:id="rId12"/>
    <p:sldId id="315" r:id="rId13"/>
    <p:sldId id="273" r:id="rId14"/>
    <p:sldId id="329" r:id="rId15"/>
    <p:sldId id="325" r:id="rId16"/>
    <p:sldId id="330" r:id="rId17"/>
    <p:sldId id="331" r:id="rId18"/>
    <p:sldId id="338" r:id="rId19"/>
    <p:sldId id="339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4D135-B5FC-AF4F-BCF3-C6B423F18035}" v="2" dt="2023-02-10T10:33:47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horpe (Staff)" userId="a7e1e93c-efb5-4600-9c72-d01a7d271166" providerId="ADAL" clId="{5CC4D135-B5FC-AF4F-BCF3-C6B423F18035}"/>
    <pc:docChg chg="undo custSel addSld modSld">
      <pc:chgData name="Peter Thorpe (Staff)" userId="a7e1e93c-efb5-4600-9c72-d01a7d271166" providerId="ADAL" clId="{5CC4D135-B5FC-AF4F-BCF3-C6B423F18035}" dt="2023-02-10T10:34:18.279" v="35" actId="115"/>
      <pc:docMkLst>
        <pc:docMk/>
      </pc:docMkLst>
      <pc:sldChg chg="addSp delSp mod">
        <pc:chgData name="Peter Thorpe (Staff)" userId="a7e1e93c-efb5-4600-9c72-d01a7d271166" providerId="ADAL" clId="{5CC4D135-B5FC-AF4F-BCF3-C6B423F18035}" dt="2023-02-10T10:29:03.145" v="26" actId="26606"/>
        <pc:sldMkLst>
          <pc:docMk/>
          <pc:sldMk cId="324461036" sldId="265"/>
        </pc:sldMkLst>
        <pc:spChg chg="del">
          <ac:chgData name="Peter Thorpe (Staff)" userId="a7e1e93c-efb5-4600-9c72-d01a7d271166" providerId="ADAL" clId="{5CC4D135-B5FC-AF4F-BCF3-C6B423F18035}" dt="2023-02-10T10:29:03.145" v="26" actId="26606"/>
          <ac:spMkLst>
            <pc:docMk/>
            <pc:sldMk cId="324461036" sldId="265"/>
            <ac:spMk id="3" creationId="{2ECD66E5-30EF-411A-8AA1-913F988E52DD}"/>
          </ac:spMkLst>
        </pc:spChg>
        <pc:graphicFrameChg chg="add">
          <ac:chgData name="Peter Thorpe (Staff)" userId="a7e1e93c-efb5-4600-9c72-d01a7d271166" providerId="ADAL" clId="{5CC4D135-B5FC-AF4F-BCF3-C6B423F18035}" dt="2023-02-10T10:29:03.145" v="26" actId="26606"/>
          <ac:graphicFrameMkLst>
            <pc:docMk/>
            <pc:sldMk cId="324461036" sldId="265"/>
            <ac:graphicFrameMk id="8" creationId="{21D451F9-FF9C-A97D-6009-61D37F586F7D}"/>
          </ac:graphicFrameMkLst>
        </pc:graphicFrameChg>
      </pc:sldChg>
      <pc:sldChg chg="addSp delSp modSp mod setBg">
        <pc:chgData name="Peter Thorpe (Staff)" userId="a7e1e93c-efb5-4600-9c72-d01a7d271166" providerId="ADAL" clId="{5CC4D135-B5FC-AF4F-BCF3-C6B423F18035}" dt="2023-02-10T10:29:23.824" v="27" actId="26606"/>
        <pc:sldMkLst>
          <pc:docMk/>
          <pc:sldMk cId="1554936030" sldId="266"/>
        </pc:sldMkLst>
        <pc:spChg chg="mod">
          <ac:chgData name="Peter Thorpe (Staff)" userId="a7e1e93c-efb5-4600-9c72-d01a7d271166" providerId="ADAL" clId="{5CC4D135-B5FC-AF4F-BCF3-C6B423F18035}" dt="2023-02-10T10:29:23.824" v="27" actId="26606"/>
          <ac:spMkLst>
            <pc:docMk/>
            <pc:sldMk cId="1554936030" sldId="266"/>
            <ac:spMk id="2" creationId="{00C6A630-09E4-4522-8A1F-6469459EDAEB}"/>
          </ac:spMkLst>
        </pc:spChg>
        <pc:spChg chg="del">
          <ac:chgData name="Peter Thorpe (Staff)" userId="a7e1e93c-efb5-4600-9c72-d01a7d271166" providerId="ADAL" clId="{5CC4D135-B5FC-AF4F-BCF3-C6B423F18035}" dt="2023-02-10T10:29:23.824" v="27" actId="26606"/>
          <ac:spMkLst>
            <pc:docMk/>
            <pc:sldMk cId="1554936030" sldId="266"/>
            <ac:spMk id="3" creationId="{B1F2955F-4F81-4877-B901-9D32C9BD5FD0}"/>
          </ac:spMkLst>
        </pc:spChg>
        <pc:spChg chg="add">
          <ac:chgData name="Peter Thorpe (Staff)" userId="a7e1e93c-efb5-4600-9c72-d01a7d271166" providerId="ADAL" clId="{5CC4D135-B5FC-AF4F-BCF3-C6B423F18035}" dt="2023-02-10T10:29:23.824" v="27" actId="26606"/>
          <ac:spMkLst>
            <pc:docMk/>
            <pc:sldMk cId="1554936030" sldId="266"/>
            <ac:spMk id="9" creationId="{B819A166-7571-4003-A6B8-B62034C3ED30}"/>
          </ac:spMkLst>
        </pc:spChg>
        <pc:graphicFrameChg chg="add">
          <ac:chgData name="Peter Thorpe (Staff)" userId="a7e1e93c-efb5-4600-9c72-d01a7d271166" providerId="ADAL" clId="{5CC4D135-B5FC-AF4F-BCF3-C6B423F18035}" dt="2023-02-10T10:29:23.824" v="27" actId="26606"/>
          <ac:graphicFrameMkLst>
            <pc:docMk/>
            <pc:sldMk cId="1554936030" sldId="266"/>
            <ac:graphicFrameMk id="5" creationId="{79617935-8243-2520-8A8E-6C4BD9BCF9AD}"/>
          </ac:graphicFrameMkLst>
        </pc:graphicFrameChg>
      </pc:sldChg>
      <pc:sldChg chg="addSp delSp modSp mod setBg">
        <pc:chgData name="Peter Thorpe (Staff)" userId="a7e1e93c-efb5-4600-9c72-d01a7d271166" providerId="ADAL" clId="{5CC4D135-B5FC-AF4F-BCF3-C6B423F18035}" dt="2023-02-10T10:29:44.284" v="29" actId="26606"/>
        <pc:sldMkLst>
          <pc:docMk/>
          <pc:sldMk cId="1099536850" sldId="267"/>
        </pc:sldMkLst>
        <pc:spChg chg="mod">
          <ac:chgData name="Peter Thorpe (Staff)" userId="a7e1e93c-efb5-4600-9c72-d01a7d271166" providerId="ADAL" clId="{5CC4D135-B5FC-AF4F-BCF3-C6B423F18035}" dt="2023-02-10T10:29:44.284" v="29" actId="26606"/>
          <ac:spMkLst>
            <pc:docMk/>
            <pc:sldMk cId="1099536850" sldId="267"/>
            <ac:spMk id="2" creationId="{E1A2EA9D-F2D8-4F25-8834-51DB3B4FE6E8}"/>
          </ac:spMkLst>
        </pc:spChg>
        <pc:spChg chg="add del">
          <ac:chgData name="Peter Thorpe (Staff)" userId="a7e1e93c-efb5-4600-9c72-d01a7d271166" providerId="ADAL" clId="{5CC4D135-B5FC-AF4F-BCF3-C6B423F18035}" dt="2023-02-10T10:29:44.284" v="29" actId="26606"/>
          <ac:spMkLst>
            <pc:docMk/>
            <pc:sldMk cId="1099536850" sldId="267"/>
            <ac:spMk id="3" creationId="{573D2F78-A2FD-49FA-8EF9-E056FE0D3BEB}"/>
          </ac:spMkLst>
        </pc:spChg>
        <pc:spChg chg="add del">
          <ac:chgData name="Peter Thorpe (Staff)" userId="a7e1e93c-efb5-4600-9c72-d01a7d271166" providerId="ADAL" clId="{5CC4D135-B5FC-AF4F-BCF3-C6B423F18035}" dt="2023-02-10T10:29:44.284" v="29" actId="26606"/>
          <ac:spMkLst>
            <pc:docMk/>
            <pc:sldMk cId="1099536850" sldId="267"/>
            <ac:spMk id="9" creationId="{B819A166-7571-4003-A6B8-B62034C3ED30}"/>
          </ac:spMkLst>
        </pc:spChg>
        <pc:graphicFrameChg chg="add del">
          <ac:chgData name="Peter Thorpe (Staff)" userId="a7e1e93c-efb5-4600-9c72-d01a7d271166" providerId="ADAL" clId="{5CC4D135-B5FC-AF4F-BCF3-C6B423F18035}" dt="2023-02-10T10:29:44.284" v="29" actId="26606"/>
          <ac:graphicFrameMkLst>
            <pc:docMk/>
            <pc:sldMk cId="1099536850" sldId="267"/>
            <ac:graphicFrameMk id="5" creationId="{A29E694A-E967-E471-24B3-68830E211D6A}"/>
          </ac:graphicFrameMkLst>
        </pc:graphicFrameChg>
      </pc:sldChg>
      <pc:sldChg chg="addSp modSp mod">
        <pc:chgData name="Peter Thorpe (Staff)" userId="a7e1e93c-efb5-4600-9c72-d01a7d271166" providerId="ADAL" clId="{5CC4D135-B5FC-AF4F-BCF3-C6B423F18035}" dt="2023-02-10T10:27:27.680" v="25" actId="20577"/>
        <pc:sldMkLst>
          <pc:docMk/>
          <pc:sldMk cId="4052158014" sldId="268"/>
        </pc:sldMkLst>
        <pc:spChg chg="mod">
          <ac:chgData name="Peter Thorpe (Staff)" userId="a7e1e93c-efb5-4600-9c72-d01a7d271166" providerId="ADAL" clId="{5CC4D135-B5FC-AF4F-BCF3-C6B423F18035}" dt="2023-02-10T10:27:27.680" v="25" actId="20577"/>
          <ac:spMkLst>
            <pc:docMk/>
            <pc:sldMk cId="4052158014" sldId="268"/>
            <ac:spMk id="3" creationId="{7CFCBD40-4DC8-479F-8D6A-23F0926BA00D}"/>
          </ac:spMkLst>
        </pc:spChg>
        <pc:picChg chg="add mod modCrop">
          <ac:chgData name="Peter Thorpe (Staff)" userId="a7e1e93c-efb5-4600-9c72-d01a7d271166" providerId="ADAL" clId="{5CC4D135-B5FC-AF4F-BCF3-C6B423F18035}" dt="2023-02-10T10:27:01.416" v="4" actId="1076"/>
          <ac:picMkLst>
            <pc:docMk/>
            <pc:sldMk cId="4052158014" sldId="268"/>
            <ac:picMk id="4" creationId="{E71856C9-F82D-0577-6A29-2608BF59E584}"/>
          </ac:picMkLst>
        </pc:picChg>
      </pc:sldChg>
      <pc:sldChg chg="modSp mod">
        <pc:chgData name="Peter Thorpe (Staff)" userId="a7e1e93c-efb5-4600-9c72-d01a7d271166" providerId="ADAL" clId="{5CC4D135-B5FC-AF4F-BCF3-C6B423F18035}" dt="2023-02-10T10:31:13.630" v="30" actId="20577"/>
        <pc:sldMkLst>
          <pc:docMk/>
          <pc:sldMk cId="3892780945" sldId="273"/>
        </pc:sldMkLst>
        <pc:spChg chg="mod">
          <ac:chgData name="Peter Thorpe (Staff)" userId="a7e1e93c-efb5-4600-9c72-d01a7d271166" providerId="ADAL" clId="{5CC4D135-B5FC-AF4F-BCF3-C6B423F18035}" dt="2023-02-10T10:31:13.630" v="30" actId="20577"/>
          <ac:spMkLst>
            <pc:docMk/>
            <pc:sldMk cId="3892780945" sldId="273"/>
            <ac:spMk id="3" creationId="{E1355657-ACC7-4163-88F9-88811068852A}"/>
          </ac:spMkLst>
        </pc:spChg>
      </pc:sldChg>
      <pc:sldChg chg="modSp add mod">
        <pc:chgData name="Peter Thorpe (Staff)" userId="a7e1e93c-efb5-4600-9c72-d01a7d271166" providerId="ADAL" clId="{5CC4D135-B5FC-AF4F-BCF3-C6B423F18035}" dt="2023-02-10T10:34:18.279" v="35" actId="115"/>
        <pc:sldMkLst>
          <pc:docMk/>
          <pc:sldMk cId="2459021013" sldId="338"/>
        </pc:sldMkLst>
        <pc:spChg chg="mod">
          <ac:chgData name="Peter Thorpe (Staff)" userId="a7e1e93c-efb5-4600-9c72-d01a7d271166" providerId="ADAL" clId="{5CC4D135-B5FC-AF4F-BCF3-C6B423F18035}" dt="2023-02-10T10:34:18.279" v="35" actId="115"/>
          <ac:spMkLst>
            <pc:docMk/>
            <pc:sldMk cId="2459021013" sldId="338"/>
            <ac:spMk id="3" creationId="{C2FC134D-DB11-4E69-912B-582015DC7EDD}"/>
          </ac:spMkLst>
        </pc:spChg>
      </pc:sldChg>
      <pc:sldChg chg="add">
        <pc:chgData name="Peter Thorpe (Staff)" userId="a7e1e93c-efb5-4600-9c72-d01a7d271166" providerId="ADAL" clId="{5CC4D135-B5FC-AF4F-BCF3-C6B423F18035}" dt="2023-02-10T10:33:47.708" v="31"/>
        <pc:sldMkLst>
          <pc:docMk/>
          <pc:sldMk cId="497363212" sldId="33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36336-9AD4-455A-AECB-7B936E3F09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B049B0-EB8E-4AF8-90E2-3C7F4F2A21E1}">
      <dgm:prSet/>
      <dgm:spPr/>
      <dgm:t>
        <a:bodyPr/>
        <a:lstStyle/>
        <a:p>
          <a:r>
            <a:rPr lang="en-GB"/>
            <a:t>#!/bin/bash -l</a:t>
          </a:r>
          <a:endParaRPr lang="en-US"/>
        </a:p>
      </dgm:t>
    </dgm:pt>
    <dgm:pt modelId="{8CAD8869-AFC6-4DC9-92A5-BED0BA1A3630}" type="parTrans" cxnId="{CAFA4991-F0F9-4747-B92B-5E56C0FA9541}">
      <dgm:prSet/>
      <dgm:spPr/>
      <dgm:t>
        <a:bodyPr/>
        <a:lstStyle/>
        <a:p>
          <a:endParaRPr lang="en-US"/>
        </a:p>
      </dgm:t>
    </dgm:pt>
    <dgm:pt modelId="{C96A14B9-6DD1-452F-982E-5D88AA12E3AE}" type="sibTrans" cxnId="{CAFA4991-F0F9-4747-B92B-5E56C0FA9541}">
      <dgm:prSet/>
      <dgm:spPr/>
      <dgm:t>
        <a:bodyPr/>
        <a:lstStyle/>
        <a:p>
          <a:endParaRPr lang="en-US"/>
        </a:p>
      </dgm:t>
    </dgm:pt>
    <dgm:pt modelId="{E08AA6CC-E68C-40BC-932A-3B1ABCDE15E7}">
      <dgm:prSet/>
      <dgm:spPr/>
      <dgm:t>
        <a:bodyPr/>
        <a:lstStyle/>
        <a:p>
          <a:r>
            <a:rPr lang="en-GB"/>
            <a:t>#SBATCH -J conda_test   #jobname</a:t>
          </a:r>
          <a:endParaRPr lang="en-US"/>
        </a:p>
      </dgm:t>
    </dgm:pt>
    <dgm:pt modelId="{A1B956CE-0762-4626-AB29-7288BF533D05}" type="parTrans" cxnId="{E1845456-921B-42C2-9CCD-B7C7EE734C25}">
      <dgm:prSet/>
      <dgm:spPr/>
      <dgm:t>
        <a:bodyPr/>
        <a:lstStyle/>
        <a:p>
          <a:endParaRPr lang="en-US"/>
        </a:p>
      </dgm:t>
    </dgm:pt>
    <dgm:pt modelId="{8179A453-F2E0-438F-9875-817459A32B52}" type="sibTrans" cxnId="{E1845456-921B-42C2-9CCD-B7C7EE734C25}">
      <dgm:prSet/>
      <dgm:spPr/>
      <dgm:t>
        <a:bodyPr/>
        <a:lstStyle/>
        <a:p>
          <a:endParaRPr lang="en-US"/>
        </a:p>
      </dgm:t>
    </dgm:pt>
    <dgm:pt modelId="{387F4939-6035-45C0-916B-903762690F6B}">
      <dgm:prSet/>
      <dgm:spPr/>
      <dgm:t>
        <a:bodyPr/>
        <a:lstStyle/>
        <a:p>
          <a:r>
            <a:rPr lang="en-GB"/>
            <a:t>#SBATCH -N 1     #node</a:t>
          </a:r>
          <a:endParaRPr lang="en-US"/>
        </a:p>
      </dgm:t>
    </dgm:pt>
    <dgm:pt modelId="{2CB0D587-9A8F-4CCA-BDB2-62A6FC963281}" type="parTrans" cxnId="{40E35E25-FC64-4E3C-84A0-15F58FD37CD4}">
      <dgm:prSet/>
      <dgm:spPr/>
      <dgm:t>
        <a:bodyPr/>
        <a:lstStyle/>
        <a:p>
          <a:endParaRPr lang="en-US"/>
        </a:p>
      </dgm:t>
    </dgm:pt>
    <dgm:pt modelId="{37A64967-0713-4E20-8FAA-8F5181C2E67D}" type="sibTrans" cxnId="{40E35E25-FC64-4E3C-84A0-15F58FD37CD4}">
      <dgm:prSet/>
      <dgm:spPr/>
      <dgm:t>
        <a:bodyPr/>
        <a:lstStyle/>
        <a:p>
          <a:endParaRPr lang="en-US"/>
        </a:p>
      </dgm:t>
    </dgm:pt>
    <dgm:pt modelId="{8BC5D577-AF42-4D44-99C5-60A5415A43B5}">
      <dgm:prSet/>
      <dgm:spPr/>
      <dgm:t>
        <a:bodyPr/>
        <a:lstStyle/>
        <a:p>
          <a:r>
            <a:rPr lang="en-GB"/>
            <a:t>#SBATCH --tasks-per-node=1</a:t>
          </a:r>
          <a:endParaRPr lang="en-US"/>
        </a:p>
      </dgm:t>
    </dgm:pt>
    <dgm:pt modelId="{BD005DFB-81E3-4426-AAB1-90329EAE5EE5}" type="parTrans" cxnId="{2F7DC8F0-1515-4453-BF1C-DBC0D5EE86F4}">
      <dgm:prSet/>
      <dgm:spPr/>
      <dgm:t>
        <a:bodyPr/>
        <a:lstStyle/>
        <a:p>
          <a:endParaRPr lang="en-US"/>
        </a:p>
      </dgm:t>
    </dgm:pt>
    <dgm:pt modelId="{00F8D5CE-08A7-4FF0-86FE-4F8383D20540}" type="sibTrans" cxnId="{2F7DC8F0-1515-4453-BF1C-DBC0D5EE86F4}">
      <dgm:prSet/>
      <dgm:spPr/>
      <dgm:t>
        <a:bodyPr/>
        <a:lstStyle/>
        <a:p>
          <a:endParaRPr lang="en-US"/>
        </a:p>
      </dgm:t>
    </dgm:pt>
    <dgm:pt modelId="{88BEAE8A-EAA4-4D53-9327-6354F3575B9D}">
      <dgm:prSet/>
      <dgm:spPr/>
      <dgm:t>
        <a:bodyPr/>
        <a:lstStyle/>
        <a:p>
          <a:r>
            <a:rPr lang="en-GB"/>
            <a:t>#SBATCH -p bigmem</a:t>
          </a:r>
          <a:endParaRPr lang="en-US"/>
        </a:p>
      </dgm:t>
    </dgm:pt>
    <dgm:pt modelId="{117A62AC-4407-41FB-A168-7BDBF8BAEA3F}" type="parTrans" cxnId="{24C62025-6A0D-4A32-B708-EAD60FD5FA18}">
      <dgm:prSet/>
      <dgm:spPr/>
      <dgm:t>
        <a:bodyPr/>
        <a:lstStyle/>
        <a:p>
          <a:endParaRPr lang="en-US"/>
        </a:p>
      </dgm:t>
    </dgm:pt>
    <dgm:pt modelId="{B7ACF892-93ED-4369-AB7C-568FDF38F6FC}" type="sibTrans" cxnId="{24C62025-6A0D-4A32-B708-EAD60FD5FA18}">
      <dgm:prSet/>
      <dgm:spPr/>
      <dgm:t>
        <a:bodyPr/>
        <a:lstStyle/>
        <a:p>
          <a:endParaRPr lang="en-US"/>
        </a:p>
      </dgm:t>
    </dgm:pt>
    <dgm:pt modelId="{93E2972F-9266-46DA-8DF2-AC4D0C8F5B2F}">
      <dgm:prSet/>
      <dgm:spPr/>
      <dgm:t>
        <a:bodyPr/>
        <a:lstStyle/>
        <a:p>
          <a:r>
            <a:rPr lang="en-GB"/>
            <a:t>#SBATCH --mail-type=ALL</a:t>
          </a:r>
          <a:endParaRPr lang="en-US"/>
        </a:p>
      </dgm:t>
    </dgm:pt>
    <dgm:pt modelId="{590AAFFD-AE79-411D-A7B8-E1B87E198365}" type="parTrans" cxnId="{8277DFB0-0E92-4D28-B156-5DAD93046A8F}">
      <dgm:prSet/>
      <dgm:spPr/>
      <dgm:t>
        <a:bodyPr/>
        <a:lstStyle/>
        <a:p>
          <a:endParaRPr lang="en-US"/>
        </a:p>
      </dgm:t>
    </dgm:pt>
    <dgm:pt modelId="{1F692C1B-5DD6-4C9B-BAEA-A98350A1DBF3}" type="sibTrans" cxnId="{8277DFB0-0E92-4D28-B156-5DAD93046A8F}">
      <dgm:prSet/>
      <dgm:spPr/>
      <dgm:t>
        <a:bodyPr/>
        <a:lstStyle/>
        <a:p>
          <a:endParaRPr lang="en-US"/>
        </a:p>
      </dgm:t>
    </dgm:pt>
    <dgm:pt modelId="{CB731BC8-B8F9-409E-A543-BF20887AB6F9}">
      <dgm:prSet/>
      <dgm:spPr/>
      <dgm:t>
        <a:bodyPr/>
        <a:lstStyle/>
        <a:p>
          <a:r>
            <a:rPr lang="en-GB"/>
            <a:t>#SBATCH --mail-user=$USER@st-andrews.ac.uk</a:t>
          </a:r>
          <a:endParaRPr lang="en-US"/>
        </a:p>
      </dgm:t>
    </dgm:pt>
    <dgm:pt modelId="{90E001CE-7D67-4991-A6F2-733A0FE34E41}" type="parTrans" cxnId="{D2745BBE-BBFF-4058-B505-C8747A40427D}">
      <dgm:prSet/>
      <dgm:spPr/>
      <dgm:t>
        <a:bodyPr/>
        <a:lstStyle/>
        <a:p>
          <a:endParaRPr lang="en-US"/>
        </a:p>
      </dgm:t>
    </dgm:pt>
    <dgm:pt modelId="{7EC065C7-17F5-4E8C-BD59-F971A0C9E774}" type="sibTrans" cxnId="{D2745BBE-BBFF-4058-B505-C8747A40427D}">
      <dgm:prSet/>
      <dgm:spPr/>
      <dgm:t>
        <a:bodyPr/>
        <a:lstStyle/>
        <a:p>
          <a:endParaRPr lang="en-US"/>
        </a:p>
      </dgm:t>
    </dgm:pt>
    <dgm:pt modelId="{2E729773-D39E-D648-AC01-519C61CE6D24}" type="pres">
      <dgm:prSet presAssocID="{C2836336-9AD4-455A-AECB-7B936E3F09DD}" presName="linear" presStyleCnt="0">
        <dgm:presLayoutVars>
          <dgm:animLvl val="lvl"/>
          <dgm:resizeHandles val="exact"/>
        </dgm:presLayoutVars>
      </dgm:prSet>
      <dgm:spPr/>
    </dgm:pt>
    <dgm:pt modelId="{09D07B93-983D-7B45-9283-0DF3E0857762}" type="pres">
      <dgm:prSet presAssocID="{0FB049B0-EB8E-4AF8-90E2-3C7F4F2A21E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7BEFCF4-0071-C841-A202-7099B1296B02}" type="pres">
      <dgm:prSet presAssocID="{C96A14B9-6DD1-452F-982E-5D88AA12E3AE}" presName="spacer" presStyleCnt="0"/>
      <dgm:spPr/>
    </dgm:pt>
    <dgm:pt modelId="{9C060A8C-8367-B64A-9C00-A8CFB5356402}" type="pres">
      <dgm:prSet presAssocID="{E08AA6CC-E68C-40BC-932A-3B1ABCDE15E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EF28EF-4705-784D-AA3C-2BF54A7C8727}" type="pres">
      <dgm:prSet presAssocID="{8179A453-F2E0-438F-9875-817459A32B52}" presName="spacer" presStyleCnt="0"/>
      <dgm:spPr/>
    </dgm:pt>
    <dgm:pt modelId="{7B1FCA7E-1E6E-944A-B860-066AB8F08F38}" type="pres">
      <dgm:prSet presAssocID="{387F4939-6035-45C0-916B-903762690F6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4CEB496-B0FB-DC4D-9756-50765F9C1BAA}" type="pres">
      <dgm:prSet presAssocID="{37A64967-0713-4E20-8FAA-8F5181C2E67D}" presName="spacer" presStyleCnt="0"/>
      <dgm:spPr/>
    </dgm:pt>
    <dgm:pt modelId="{BF1D8200-D45B-8E49-BE2E-BDCC721FCE68}" type="pres">
      <dgm:prSet presAssocID="{8BC5D577-AF42-4D44-99C5-60A5415A43B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49F2E9E-5974-B64B-AEF2-817FD3B033AA}" type="pres">
      <dgm:prSet presAssocID="{00F8D5CE-08A7-4FF0-86FE-4F8383D20540}" presName="spacer" presStyleCnt="0"/>
      <dgm:spPr/>
    </dgm:pt>
    <dgm:pt modelId="{526D151B-2BB4-9143-9023-FCBE97D2A915}" type="pres">
      <dgm:prSet presAssocID="{88BEAE8A-EAA4-4D53-9327-6354F3575B9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84BB3EF-8624-6E44-B1EA-5B48407A8161}" type="pres">
      <dgm:prSet presAssocID="{B7ACF892-93ED-4369-AB7C-568FDF38F6FC}" presName="spacer" presStyleCnt="0"/>
      <dgm:spPr/>
    </dgm:pt>
    <dgm:pt modelId="{DF68E075-8B90-2749-87CB-6DAE7190CB87}" type="pres">
      <dgm:prSet presAssocID="{93E2972F-9266-46DA-8DF2-AC4D0C8F5B2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2DBFFA2-2A0A-6440-96BE-056C8CB5A068}" type="pres">
      <dgm:prSet presAssocID="{1F692C1B-5DD6-4C9B-BAEA-A98350A1DBF3}" presName="spacer" presStyleCnt="0"/>
      <dgm:spPr/>
    </dgm:pt>
    <dgm:pt modelId="{E8891436-A9AC-064D-9DC9-56A4978AE1AD}" type="pres">
      <dgm:prSet presAssocID="{CB731BC8-B8F9-409E-A543-BF20887AB6F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8BB0406-36A2-A044-B746-FD285787E68A}" type="presOf" srcId="{387F4939-6035-45C0-916B-903762690F6B}" destId="{7B1FCA7E-1E6E-944A-B860-066AB8F08F38}" srcOrd="0" destOrd="0" presId="urn:microsoft.com/office/officeart/2005/8/layout/vList2"/>
    <dgm:cxn modelId="{24C62025-6A0D-4A32-B708-EAD60FD5FA18}" srcId="{C2836336-9AD4-455A-AECB-7B936E3F09DD}" destId="{88BEAE8A-EAA4-4D53-9327-6354F3575B9D}" srcOrd="4" destOrd="0" parTransId="{117A62AC-4407-41FB-A168-7BDBF8BAEA3F}" sibTransId="{B7ACF892-93ED-4369-AB7C-568FDF38F6FC}"/>
    <dgm:cxn modelId="{40E35E25-FC64-4E3C-84A0-15F58FD37CD4}" srcId="{C2836336-9AD4-455A-AECB-7B936E3F09DD}" destId="{387F4939-6035-45C0-916B-903762690F6B}" srcOrd="2" destOrd="0" parTransId="{2CB0D587-9A8F-4CCA-BDB2-62A6FC963281}" sibTransId="{37A64967-0713-4E20-8FAA-8F5181C2E67D}"/>
    <dgm:cxn modelId="{E1845456-921B-42C2-9CCD-B7C7EE734C25}" srcId="{C2836336-9AD4-455A-AECB-7B936E3F09DD}" destId="{E08AA6CC-E68C-40BC-932A-3B1ABCDE15E7}" srcOrd="1" destOrd="0" parTransId="{A1B956CE-0762-4626-AB29-7288BF533D05}" sibTransId="{8179A453-F2E0-438F-9875-817459A32B52}"/>
    <dgm:cxn modelId="{35DCCF69-29CD-704B-937F-510111D277ED}" type="presOf" srcId="{93E2972F-9266-46DA-8DF2-AC4D0C8F5B2F}" destId="{DF68E075-8B90-2749-87CB-6DAE7190CB87}" srcOrd="0" destOrd="0" presId="urn:microsoft.com/office/officeart/2005/8/layout/vList2"/>
    <dgm:cxn modelId="{8624B07F-8481-CA41-9A74-9D8C34D87BC7}" type="presOf" srcId="{8BC5D577-AF42-4D44-99C5-60A5415A43B5}" destId="{BF1D8200-D45B-8E49-BE2E-BDCC721FCE68}" srcOrd="0" destOrd="0" presId="urn:microsoft.com/office/officeart/2005/8/layout/vList2"/>
    <dgm:cxn modelId="{9F4F108A-D402-684E-8EC3-CE5899476204}" type="presOf" srcId="{C2836336-9AD4-455A-AECB-7B936E3F09DD}" destId="{2E729773-D39E-D648-AC01-519C61CE6D24}" srcOrd="0" destOrd="0" presId="urn:microsoft.com/office/officeart/2005/8/layout/vList2"/>
    <dgm:cxn modelId="{CAFA4991-F0F9-4747-B92B-5E56C0FA9541}" srcId="{C2836336-9AD4-455A-AECB-7B936E3F09DD}" destId="{0FB049B0-EB8E-4AF8-90E2-3C7F4F2A21E1}" srcOrd="0" destOrd="0" parTransId="{8CAD8869-AFC6-4DC9-92A5-BED0BA1A3630}" sibTransId="{C96A14B9-6DD1-452F-982E-5D88AA12E3AE}"/>
    <dgm:cxn modelId="{3F4F1792-3369-BB48-A75E-F67E5071E5A6}" type="presOf" srcId="{0FB049B0-EB8E-4AF8-90E2-3C7F4F2A21E1}" destId="{09D07B93-983D-7B45-9283-0DF3E0857762}" srcOrd="0" destOrd="0" presId="urn:microsoft.com/office/officeart/2005/8/layout/vList2"/>
    <dgm:cxn modelId="{E172A19C-D0FD-CC43-A7DD-DDF9F6E6C720}" type="presOf" srcId="{E08AA6CC-E68C-40BC-932A-3B1ABCDE15E7}" destId="{9C060A8C-8367-B64A-9C00-A8CFB5356402}" srcOrd="0" destOrd="0" presId="urn:microsoft.com/office/officeart/2005/8/layout/vList2"/>
    <dgm:cxn modelId="{8277DFB0-0E92-4D28-B156-5DAD93046A8F}" srcId="{C2836336-9AD4-455A-AECB-7B936E3F09DD}" destId="{93E2972F-9266-46DA-8DF2-AC4D0C8F5B2F}" srcOrd="5" destOrd="0" parTransId="{590AAFFD-AE79-411D-A7B8-E1B87E198365}" sibTransId="{1F692C1B-5DD6-4C9B-BAEA-A98350A1DBF3}"/>
    <dgm:cxn modelId="{D2745BBE-BBFF-4058-B505-C8747A40427D}" srcId="{C2836336-9AD4-455A-AECB-7B936E3F09DD}" destId="{CB731BC8-B8F9-409E-A543-BF20887AB6F9}" srcOrd="6" destOrd="0" parTransId="{90E001CE-7D67-4991-A6F2-733A0FE34E41}" sibTransId="{7EC065C7-17F5-4E8C-BD59-F971A0C9E774}"/>
    <dgm:cxn modelId="{1E023DC0-5D83-5C47-BC25-F60621D9DA57}" type="presOf" srcId="{88BEAE8A-EAA4-4D53-9327-6354F3575B9D}" destId="{526D151B-2BB4-9143-9023-FCBE97D2A915}" srcOrd="0" destOrd="0" presId="urn:microsoft.com/office/officeart/2005/8/layout/vList2"/>
    <dgm:cxn modelId="{2F7DC8F0-1515-4453-BF1C-DBC0D5EE86F4}" srcId="{C2836336-9AD4-455A-AECB-7B936E3F09DD}" destId="{8BC5D577-AF42-4D44-99C5-60A5415A43B5}" srcOrd="3" destOrd="0" parTransId="{BD005DFB-81E3-4426-AAB1-90329EAE5EE5}" sibTransId="{00F8D5CE-08A7-4FF0-86FE-4F8383D20540}"/>
    <dgm:cxn modelId="{5FB2ABF1-53D3-234A-AFC8-67619D46BB76}" type="presOf" srcId="{CB731BC8-B8F9-409E-A543-BF20887AB6F9}" destId="{E8891436-A9AC-064D-9DC9-56A4978AE1AD}" srcOrd="0" destOrd="0" presId="urn:microsoft.com/office/officeart/2005/8/layout/vList2"/>
    <dgm:cxn modelId="{9C5B45C5-F598-E14D-8BFE-9839531BD0BC}" type="presParOf" srcId="{2E729773-D39E-D648-AC01-519C61CE6D24}" destId="{09D07B93-983D-7B45-9283-0DF3E0857762}" srcOrd="0" destOrd="0" presId="urn:microsoft.com/office/officeart/2005/8/layout/vList2"/>
    <dgm:cxn modelId="{3839AF62-FA83-824F-B430-D48A62656F84}" type="presParOf" srcId="{2E729773-D39E-D648-AC01-519C61CE6D24}" destId="{07BEFCF4-0071-C841-A202-7099B1296B02}" srcOrd="1" destOrd="0" presId="urn:microsoft.com/office/officeart/2005/8/layout/vList2"/>
    <dgm:cxn modelId="{B23194DF-88DC-4041-8249-1D5421566606}" type="presParOf" srcId="{2E729773-D39E-D648-AC01-519C61CE6D24}" destId="{9C060A8C-8367-B64A-9C00-A8CFB5356402}" srcOrd="2" destOrd="0" presId="urn:microsoft.com/office/officeart/2005/8/layout/vList2"/>
    <dgm:cxn modelId="{B3408A5E-3606-0F43-B35D-B7CB35F61CB6}" type="presParOf" srcId="{2E729773-D39E-D648-AC01-519C61CE6D24}" destId="{F7EF28EF-4705-784D-AA3C-2BF54A7C8727}" srcOrd="3" destOrd="0" presId="urn:microsoft.com/office/officeart/2005/8/layout/vList2"/>
    <dgm:cxn modelId="{F98051BB-684E-7B4B-8F16-14C749ECB4EF}" type="presParOf" srcId="{2E729773-D39E-D648-AC01-519C61CE6D24}" destId="{7B1FCA7E-1E6E-944A-B860-066AB8F08F38}" srcOrd="4" destOrd="0" presId="urn:microsoft.com/office/officeart/2005/8/layout/vList2"/>
    <dgm:cxn modelId="{5A72B4D1-C176-C24C-A130-252D3BEF26A6}" type="presParOf" srcId="{2E729773-D39E-D648-AC01-519C61CE6D24}" destId="{84CEB496-B0FB-DC4D-9756-50765F9C1BAA}" srcOrd="5" destOrd="0" presId="urn:microsoft.com/office/officeart/2005/8/layout/vList2"/>
    <dgm:cxn modelId="{A7A487E3-6180-3641-B946-72D49AC58B1D}" type="presParOf" srcId="{2E729773-D39E-D648-AC01-519C61CE6D24}" destId="{BF1D8200-D45B-8E49-BE2E-BDCC721FCE68}" srcOrd="6" destOrd="0" presId="urn:microsoft.com/office/officeart/2005/8/layout/vList2"/>
    <dgm:cxn modelId="{88BFBD95-2C3F-DE4B-B4A6-56E7B2FFF514}" type="presParOf" srcId="{2E729773-D39E-D648-AC01-519C61CE6D24}" destId="{649F2E9E-5974-B64B-AEF2-817FD3B033AA}" srcOrd="7" destOrd="0" presId="urn:microsoft.com/office/officeart/2005/8/layout/vList2"/>
    <dgm:cxn modelId="{0CE32872-4A61-4743-9BFC-607A52550933}" type="presParOf" srcId="{2E729773-D39E-D648-AC01-519C61CE6D24}" destId="{526D151B-2BB4-9143-9023-FCBE97D2A915}" srcOrd="8" destOrd="0" presId="urn:microsoft.com/office/officeart/2005/8/layout/vList2"/>
    <dgm:cxn modelId="{3923C6CA-54B4-614A-B9BF-C78566EF0FA4}" type="presParOf" srcId="{2E729773-D39E-D648-AC01-519C61CE6D24}" destId="{A84BB3EF-8624-6E44-B1EA-5B48407A8161}" srcOrd="9" destOrd="0" presId="urn:microsoft.com/office/officeart/2005/8/layout/vList2"/>
    <dgm:cxn modelId="{21371B21-AB42-E74C-BD48-AA0861E6F554}" type="presParOf" srcId="{2E729773-D39E-D648-AC01-519C61CE6D24}" destId="{DF68E075-8B90-2749-87CB-6DAE7190CB87}" srcOrd="10" destOrd="0" presId="urn:microsoft.com/office/officeart/2005/8/layout/vList2"/>
    <dgm:cxn modelId="{171034A0-47DD-6F45-8A9E-52AD3B9A9C7A}" type="presParOf" srcId="{2E729773-D39E-D648-AC01-519C61CE6D24}" destId="{B2DBFFA2-2A0A-6440-96BE-056C8CB5A068}" srcOrd="11" destOrd="0" presId="urn:microsoft.com/office/officeart/2005/8/layout/vList2"/>
    <dgm:cxn modelId="{C09EDE32-51F4-2B4B-A477-E59D5E1A039F}" type="presParOf" srcId="{2E729773-D39E-D648-AC01-519C61CE6D24}" destId="{E8891436-A9AC-064D-9DC9-56A4978AE1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FF7368-D4C0-45B6-8272-866F145FFB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135DFC-78D4-4F78-BAA6-833ECBF43683}">
      <dgm:prSet/>
      <dgm:spPr/>
      <dgm:t>
        <a:bodyPr/>
        <a:lstStyle/>
        <a:p>
          <a:r>
            <a:rPr lang="en-GB"/>
            <a:t>#!/bin/bash -l</a:t>
          </a:r>
          <a:endParaRPr lang="en-US"/>
        </a:p>
      </dgm:t>
    </dgm:pt>
    <dgm:pt modelId="{68069535-87C0-4014-B042-D2ECBE6117AA}" type="parTrans" cxnId="{61DE5365-0B45-44EE-9A4F-D052BBC3A0AA}">
      <dgm:prSet/>
      <dgm:spPr/>
      <dgm:t>
        <a:bodyPr/>
        <a:lstStyle/>
        <a:p>
          <a:endParaRPr lang="en-US"/>
        </a:p>
      </dgm:t>
    </dgm:pt>
    <dgm:pt modelId="{6530EDF1-CFF1-48DE-838A-274DDE4A1678}" type="sibTrans" cxnId="{61DE5365-0B45-44EE-9A4F-D052BBC3A0AA}">
      <dgm:prSet/>
      <dgm:spPr/>
      <dgm:t>
        <a:bodyPr/>
        <a:lstStyle/>
        <a:p>
          <a:endParaRPr lang="en-US"/>
        </a:p>
      </dgm:t>
    </dgm:pt>
    <dgm:pt modelId="{3DE26EB5-6120-4D02-A946-29222BFE5F4E}">
      <dgm:prSet/>
      <dgm:spPr/>
      <dgm:t>
        <a:bodyPr/>
        <a:lstStyle/>
        <a:p>
          <a:r>
            <a:rPr lang="en-GB"/>
            <a:t>#SBATCH -J SPADES_cb   #jobname</a:t>
          </a:r>
          <a:endParaRPr lang="en-US"/>
        </a:p>
      </dgm:t>
    </dgm:pt>
    <dgm:pt modelId="{9C2E5113-9205-4AD9-A171-ED5318D63373}" type="parTrans" cxnId="{5D1F1CAB-8D66-4E0E-9207-D1FF32CE8C48}">
      <dgm:prSet/>
      <dgm:spPr/>
      <dgm:t>
        <a:bodyPr/>
        <a:lstStyle/>
        <a:p>
          <a:endParaRPr lang="en-US"/>
        </a:p>
      </dgm:t>
    </dgm:pt>
    <dgm:pt modelId="{215275D4-A206-4E4C-B495-F63840FB7FF5}" type="sibTrans" cxnId="{5D1F1CAB-8D66-4E0E-9207-D1FF32CE8C48}">
      <dgm:prSet/>
      <dgm:spPr/>
      <dgm:t>
        <a:bodyPr/>
        <a:lstStyle/>
        <a:p>
          <a:endParaRPr lang="en-US"/>
        </a:p>
      </dgm:t>
    </dgm:pt>
    <dgm:pt modelId="{1B6929F9-2E90-4426-9BE8-AC687D8AD6C6}">
      <dgm:prSet/>
      <dgm:spPr/>
      <dgm:t>
        <a:bodyPr/>
        <a:lstStyle/>
        <a:p>
          <a:r>
            <a:rPr lang="en-GB"/>
            <a:t>#SBATCH -N 1     #node</a:t>
          </a:r>
          <a:endParaRPr lang="en-US"/>
        </a:p>
      </dgm:t>
    </dgm:pt>
    <dgm:pt modelId="{AD945B93-C994-4D25-8166-A2F4A0975609}" type="parTrans" cxnId="{C5F89D4D-7D42-49E7-954C-00EC5A974D6E}">
      <dgm:prSet/>
      <dgm:spPr/>
      <dgm:t>
        <a:bodyPr/>
        <a:lstStyle/>
        <a:p>
          <a:endParaRPr lang="en-US"/>
        </a:p>
      </dgm:t>
    </dgm:pt>
    <dgm:pt modelId="{52134BF9-00DF-49AE-B60A-89212551548E}" type="sibTrans" cxnId="{C5F89D4D-7D42-49E7-954C-00EC5A974D6E}">
      <dgm:prSet/>
      <dgm:spPr/>
      <dgm:t>
        <a:bodyPr/>
        <a:lstStyle/>
        <a:p>
          <a:endParaRPr lang="en-US"/>
        </a:p>
      </dgm:t>
    </dgm:pt>
    <dgm:pt modelId="{27542EA0-CD5C-4C0C-A78C-47B806A7CCB4}">
      <dgm:prSet/>
      <dgm:spPr/>
      <dgm:t>
        <a:bodyPr/>
        <a:lstStyle/>
        <a:p>
          <a:r>
            <a:rPr lang="en-GB"/>
            <a:t>#SBATCH --tasks-per-node=48</a:t>
          </a:r>
          <a:endParaRPr lang="en-US"/>
        </a:p>
      </dgm:t>
    </dgm:pt>
    <dgm:pt modelId="{FD2997D9-6F9F-419B-86E4-CB66F5783B2A}" type="parTrans" cxnId="{E260A2D0-439B-4F97-BFCB-AEC54A5FE0E7}">
      <dgm:prSet/>
      <dgm:spPr/>
      <dgm:t>
        <a:bodyPr/>
        <a:lstStyle/>
        <a:p>
          <a:endParaRPr lang="en-US"/>
        </a:p>
      </dgm:t>
    </dgm:pt>
    <dgm:pt modelId="{5432ACEB-7FAA-45B4-A247-32E3F4F39C51}" type="sibTrans" cxnId="{E260A2D0-439B-4F97-BFCB-AEC54A5FE0E7}">
      <dgm:prSet/>
      <dgm:spPr/>
      <dgm:t>
        <a:bodyPr/>
        <a:lstStyle/>
        <a:p>
          <a:endParaRPr lang="en-US"/>
        </a:p>
      </dgm:t>
    </dgm:pt>
    <dgm:pt modelId="{6BA2480A-5F7D-401D-9C02-C6E1A2B2FCB1}">
      <dgm:prSet/>
      <dgm:spPr/>
      <dgm:t>
        <a:bodyPr/>
        <a:lstStyle/>
        <a:p>
          <a:r>
            <a:rPr lang="en-GB"/>
            <a:t>#SBATCH -p bigmem</a:t>
          </a:r>
          <a:endParaRPr lang="en-US"/>
        </a:p>
      </dgm:t>
    </dgm:pt>
    <dgm:pt modelId="{0DBB83D5-653C-4025-A012-7FB06A8E270C}" type="parTrans" cxnId="{DD7D5316-5D5D-4823-859F-D7A2A0F914B5}">
      <dgm:prSet/>
      <dgm:spPr/>
      <dgm:t>
        <a:bodyPr/>
        <a:lstStyle/>
        <a:p>
          <a:endParaRPr lang="en-US"/>
        </a:p>
      </dgm:t>
    </dgm:pt>
    <dgm:pt modelId="{64BFC1BD-5D79-4627-9BF3-9BF068DAAD01}" type="sibTrans" cxnId="{DD7D5316-5D5D-4823-859F-D7A2A0F914B5}">
      <dgm:prSet/>
      <dgm:spPr/>
      <dgm:t>
        <a:bodyPr/>
        <a:lstStyle/>
        <a:p>
          <a:endParaRPr lang="en-US"/>
        </a:p>
      </dgm:t>
    </dgm:pt>
    <dgm:pt modelId="{E8E79D1C-4F08-40E7-8AFE-0883766BEC33}">
      <dgm:prSet/>
      <dgm:spPr/>
      <dgm:t>
        <a:bodyPr/>
        <a:lstStyle/>
        <a:p>
          <a:r>
            <a:rPr lang="en-GB"/>
            <a:t>#SBATCH --nodelist=kennedy150</a:t>
          </a:r>
          <a:endParaRPr lang="en-US"/>
        </a:p>
      </dgm:t>
    </dgm:pt>
    <dgm:pt modelId="{269420AE-7159-4D37-B613-E146708DA2C3}" type="parTrans" cxnId="{D8BE6A83-9059-4E20-945E-A87B08D3E69B}">
      <dgm:prSet/>
      <dgm:spPr/>
      <dgm:t>
        <a:bodyPr/>
        <a:lstStyle/>
        <a:p>
          <a:endParaRPr lang="en-US"/>
        </a:p>
      </dgm:t>
    </dgm:pt>
    <dgm:pt modelId="{76263D2E-3E29-45C7-8AB9-386B21D529B4}" type="sibTrans" cxnId="{D8BE6A83-9059-4E20-945E-A87B08D3E69B}">
      <dgm:prSet/>
      <dgm:spPr/>
      <dgm:t>
        <a:bodyPr/>
        <a:lstStyle/>
        <a:p>
          <a:endParaRPr lang="en-US"/>
        </a:p>
      </dgm:t>
    </dgm:pt>
    <dgm:pt modelId="{2A16B4C9-1671-48AC-97A1-8D4FD57D7844}">
      <dgm:prSet/>
      <dgm:spPr/>
      <dgm:t>
        <a:bodyPr/>
        <a:lstStyle/>
        <a:p>
          <a:r>
            <a:rPr lang="en-GB"/>
            <a:t>#SBATCH --mem=1450GB</a:t>
          </a:r>
          <a:endParaRPr lang="en-US"/>
        </a:p>
      </dgm:t>
    </dgm:pt>
    <dgm:pt modelId="{B5082E4F-6BD5-40BE-AE68-2DA37FD1AB88}" type="parTrans" cxnId="{A3D8E186-3D29-4F79-94C3-7FDDFD3AF39F}">
      <dgm:prSet/>
      <dgm:spPr/>
      <dgm:t>
        <a:bodyPr/>
        <a:lstStyle/>
        <a:p>
          <a:endParaRPr lang="en-US"/>
        </a:p>
      </dgm:t>
    </dgm:pt>
    <dgm:pt modelId="{4B458503-51F2-4796-8588-64ECCF313F9F}" type="sibTrans" cxnId="{A3D8E186-3D29-4F79-94C3-7FDDFD3AF39F}">
      <dgm:prSet/>
      <dgm:spPr/>
      <dgm:t>
        <a:bodyPr/>
        <a:lstStyle/>
        <a:p>
          <a:endParaRPr lang="en-US"/>
        </a:p>
      </dgm:t>
    </dgm:pt>
    <dgm:pt modelId="{E6A52AF4-2F19-B847-8EFF-35C6EC69E8C9}" type="pres">
      <dgm:prSet presAssocID="{A1FF7368-D4C0-45B6-8272-866F145FFBD8}" presName="linear" presStyleCnt="0">
        <dgm:presLayoutVars>
          <dgm:animLvl val="lvl"/>
          <dgm:resizeHandles val="exact"/>
        </dgm:presLayoutVars>
      </dgm:prSet>
      <dgm:spPr/>
    </dgm:pt>
    <dgm:pt modelId="{5DE13707-785C-C74C-B227-52D6383819B3}" type="pres">
      <dgm:prSet presAssocID="{A2135DFC-78D4-4F78-BAA6-833ECBF4368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7C60A6A-458C-2141-991F-B1A0A01103AB}" type="pres">
      <dgm:prSet presAssocID="{6530EDF1-CFF1-48DE-838A-274DDE4A1678}" presName="spacer" presStyleCnt="0"/>
      <dgm:spPr/>
    </dgm:pt>
    <dgm:pt modelId="{EBEDA556-481E-344A-977A-AC43E7FDEB4B}" type="pres">
      <dgm:prSet presAssocID="{3DE26EB5-6120-4D02-A946-29222BFE5F4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B370CC7-9F90-2943-9AA3-6DA74D531CB7}" type="pres">
      <dgm:prSet presAssocID="{215275D4-A206-4E4C-B495-F63840FB7FF5}" presName="spacer" presStyleCnt="0"/>
      <dgm:spPr/>
    </dgm:pt>
    <dgm:pt modelId="{491B85D6-DDDD-0B40-9ECC-2000C2514DED}" type="pres">
      <dgm:prSet presAssocID="{1B6929F9-2E90-4426-9BE8-AC687D8AD6C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F0EF318-E36B-4148-B9A6-AC341606BB57}" type="pres">
      <dgm:prSet presAssocID="{52134BF9-00DF-49AE-B60A-89212551548E}" presName="spacer" presStyleCnt="0"/>
      <dgm:spPr/>
    </dgm:pt>
    <dgm:pt modelId="{1D1FF067-FDEE-8746-B632-22060871FE6F}" type="pres">
      <dgm:prSet presAssocID="{27542EA0-CD5C-4C0C-A78C-47B806A7CCB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B016103-D9FB-C047-9A2E-EE1E0AB82D42}" type="pres">
      <dgm:prSet presAssocID="{5432ACEB-7FAA-45B4-A247-32E3F4F39C51}" presName="spacer" presStyleCnt="0"/>
      <dgm:spPr/>
    </dgm:pt>
    <dgm:pt modelId="{9C07F104-8BCD-A240-A940-FBBE562CF706}" type="pres">
      <dgm:prSet presAssocID="{6BA2480A-5F7D-401D-9C02-C6E1A2B2FCB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0DA6F93-B010-BE48-B63D-A1076E8265FB}" type="pres">
      <dgm:prSet presAssocID="{64BFC1BD-5D79-4627-9BF3-9BF068DAAD01}" presName="spacer" presStyleCnt="0"/>
      <dgm:spPr/>
    </dgm:pt>
    <dgm:pt modelId="{4E1B7D1C-F710-8340-A33A-4B1CC3E90A7C}" type="pres">
      <dgm:prSet presAssocID="{E8E79D1C-4F08-40E7-8AFE-0883766BEC3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176652B-38AB-B545-90FD-380576212996}" type="pres">
      <dgm:prSet presAssocID="{76263D2E-3E29-45C7-8AB9-386B21D529B4}" presName="spacer" presStyleCnt="0"/>
      <dgm:spPr/>
    </dgm:pt>
    <dgm:pt modelId="{3188835C-0E2D-5147-8E95-0E5A54B6494A}" type="pres">
      <dgm:prSet presAssocID="{2A16B4C9-1671-48AC-97A1-8D4FD57D784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D7D5316-5D5D-4823-859F-D7A2A0F914B5}" srcId="{A1FF7368-D4C0-45B6-8272-866F145FFBD8}" destId="{6BA2480A-5F7D-401D-9C02-C6E1A2B2FCB1}" srcOrd="4" destOrd="0" parTransId="{0DBB83D5-653C-4025-A012-7FB06A8E270C}" sibTransId="{64BFC1BD-5D79-4627-9BF3-9BF068DAAD01}"/>
    <dgm:cxn modelId="{5F6F2E1C-69DB-8C41-957E-6124EFAA06C6}" type="presOf" srcId="{1B6929F9-2E90-4426-9BE8-AC687D8AD6C6}" destId="{491B85D6-DDDD-0B40-9ECC-2000C2514DED}" srcOrd="0" destOrd="0" presId="urn:microsoft.com/office/officeart/2005/8/layout/vList2"/>
    <dgm:cxn modelId="{3FE2DD25-B9AA-A94A-967C-6040A211FC20}" type="presOf" srcId="{A1FF7368-D4C0-45B6-8272-866F145FFBD8}" destId="{E6A52AF4-2F19-B847-8EFF-35C6EC69E8C9}" srcOrd="0" destOrd="0" presId="urn:microsoft.com/office/officeart/2005/8/layout/vList2"/>
    <dgm:cxn modelId="{CFA99B33-391F-E943-B06B-2E3BFD191311}" type="presOf" srcId="{E8E79D1C-4F08-40E7-8AFE-0883766BEC33}" destId="{4E1B7D1C-F710-8340-A33A-4B1CC3E90A7C}" srcOrd="0" destOrd="0" presId="urn:microsoft.com/office/officeart/2005/8/layout/vList2"/>
    <dgm:cxn modelId="{4889C948-D7BD-7446-B730-894678EA09B5}" type="presOf" srcId="{27542EA0-CD5C-4C0C-A78C-47B806A7CCB4}" destId="{1D1FF067-FDEE-8746-B632-22060871FE6F}" srcOrd="0" destOrd="0" presId="urn:microsoft.com/office/officeart/2005/8/layout/vList2"/>
    <dgm:cxn modelId="{C5F89D4D-7D42-49E7-954C-00EC5A974D6E}" srcId="{A1FF7368-D4C0-45B6-8272-866F145FFBD8}" destId="{1B6929F9-2E90-4426-9BE8-AC687D8AD6C6}" srcOrd="2" destOrd="0" parTransId="{AD945B93-C994-4D25-8166-A2F4A0975609}" sibTransId="{52134BF9-00DF-49AE-B60A-89212551548E}"/>
    <dgm:cxn modelId="{9067AD51-B600-DB43-A041-7ED58A1DBEA5}" type="presOf" srcId="{6BA2480A-5F7D-401D-9C02-C6E1A2B2FCB1}" destId="{9C07F104-8BCD-A240-A940-FBBE562CF706}" srcOrd="0" destOrd="0" presId="urn:microsoft.com/office/officeart/2005/8/layout/vList2"/>
    <dgm:cxn modelId="{61DE5365-0B45-44EE-9A4F-D052BBC3A0AA}" srcId="{A1FF7368-D4C0-45B6-8272-866F145FFBD8}" destId="{A2135DFC-78D4-4F78-BAA6-833ECBF43683}" srcOrd="0" destOrd="0" parTransId="{68069535-87C0-4014-B042-D2ECBE6117AA}" sibTransId="{6530EDF1-CFF1-48DE-838A-274DDE4A1678}"/>
    <dgm:cxn modelId="{603DE06D-F865-F042-8862-27D08ADA32EF}" type="presOf" srcId="{A2135DFC-78D4-4F78-BAA6-833ECBF43683}" destId="{5DE13707-785C-C74C-B227-52D6383819B3}" srcOrd="0" destOrd="0" presId="urn:microsoft.com/office/officeart/2005/8/layout/vList2"/>
    <dgm:cxn modelId="{D8BE6A83-9059-4E20-945E-A87B08D3E69B}" srcId="{A1FF7368-D4C0-45B6-8272-866F145FFBD8}" destId="{E8E79D1C-4F08-40E7-8AFE-0883766BEC33}" srcOrd="5" destOrd="0" parTransId="{269420AE-7159-4D37-B613-E146708DA2C3}" sibTransId="{76263D2E-3E29-45C7-8AB9-386B21D529B4}"/>
    <dgm:cxn modelId="{A3D8E186-3D29-4F79-94C3-7FDDFD3AF39F}" srcId="{A1FF7368-D4C0-45B6-8272-866F145FFBD8}" destId="{2A16B4C9-1671-48AC-97A1-8D4FD57D7844}" srcOrd="6" destOrd="0" parTransId="{B5082E4F-6BD5-40BE-AE68-2DA37FD1AB88}" sibTransId="{4B458503-51F2-4796-8588-64ECCF313F9F}"/>
    <dgm:cxn modelId="{C866EE8F-B7FF-A545-920E-E05873F8C892}" type="presOf" srcId="{2A16B4C9-1671-48AC-97A1-8D4FD57D7844}" destId="{3188835C-0E2D-5147-8E95-0E5A54B6494A}" srcOrd="0" destOrd="0" presId="urn:microsoft.com/office/officeart/2005/8/layout/vList2"/>
    <dgm:cxn modelId="{5D1F1CAB-8D66-4E0E-9207-D1FF32CE8C48}" srcId="{A1FF7368-D4C0-45B6-8272-866F145FFBD8}" destId="{3DE26EB5-6120-4D02-A946-29222BFE5F4E}" srcOrd="1" destOrd="0" parTransId="{9C2E5113-9205-4AD9-A171-ED5318D63373}" sibTransId="{215275D4-A206-4E4C-B495-F63840FB7FF5}"/>
    <dgm:cxn modelId="{EC4BF9C3-A39A-6E42-9451-31296AE01642}" type="presOf" srcId="{3DE26EB5-6120-4D02-A946-29222BFE5F4E}" destId="{EBEDA556-481E-344A-977A-AC43E7FDEB4B}" srcOrd="0" destOrd="0" presId="urn:microsoft.com/office/officeart/2005/8/layout/vList2"/>
    <dgm:cxn modelId="{E260A2D0-439B-4F97-BFCB-AEC54A5FE0E7}" srcId="{A1FF7368-D4C0-45B6-8272-866F145FFBD8}" destId="{27542EA0-CD5C-4C0C-A78C-47B806A7CCB4}" srcOrd="3" destOrd="0" parTransId="{FD2997D9-6F9F-419B-86E4-CB66F5783B2A}" sibTransId="{5432ACEB-7FAA-45B4-A247-32E3F4F39C51}"/>
    <dgm:cxn modelId="{F8E6D15E-6A5F-5746-9F5D-DC803DCC3C40}" type="presParOf" srcId="{E6A52AF4-2F19-B847-8EFF-35C6EC69E8C9}" destId="{5DE13707-785C-C74C-B227-52D6383819B3}" srcOrd="0" destOrd="0" presId="urn:microsoft.com/office/officeart/2005/8/layout/vList2"/>
    <dgm:cxn modelId="{C254E99A-2E5B-9646-AAC5-81EAB6310EC8}" type="presParOf" srcId="{E6A52AF4-2F19-B847-8EFF-35C6EC69E8C9}" destId="{97C60A6A-458C-2141-991F-B1A0A01103AB}" srcOrd="1" destOrd="0" presId="urn:microsoft.com/office/officeart/2005/8/layout/vList2"/>
    <dgm:cxn modelId="{FAF45DBF-2C8B-C54C-B936-74B0B5E72C61}" type="presParOf" srcId="{E6A52AF4-2F19-B847-8EFF-35C6EC69E8C9}" destId="{EBEDA556-481E-344A-977A-AC43E7FDEB4B}" srcOrd="2" destOrd="0" presId="urn:microsoft.com/office/officeart/2005/8/layout/vList2"/>
    <dgm:cxn modelId="{EA833AB2-73AE-2842-B365-521A519FBF4F}" type="presParOf" srcId="{E6A52AF4-2F19-B847-8EFF-35C6EC69E8C9}" destId="{7B370CC7-9F90-2943-9AA3-6DA74D531CB7}" srcOrd="3" destOrd="0" presId="urn:microsoft.com/office/officeart/2005/8/layout/vList2"/>
    <dgm:cxn modelId="{7F0F3DC9-4699-594E-89D1-13BE2B7E1068}" type="presParOf" srcId="{E6A52AF4-2F19-B847-8EFF-35C6EC69E8C9}" destId="{491B85D6-DDDD-0B40-9ECC-2000C2514DED}" srcOrd="4" destOrd="0" presId="urn:microsoft.com/office/officeart/2005/8/layout/vList2"/>
    <dgm:cxn modelId="{1BA4827D-EA3E-1143-B165-F985AB654B39}" type="presParOf" srcId="{E6A52AF4-2F19-B847-8EFF-35C6EC69E8C9}" destId="{FF0EF318-E36B-4148-B9A6-AC341606BB57}" srcOrd="5" destOrd="0" presId="urn:microsoft.com/office/officeart/2005/8/layout/vList2"/>
    <dgm:cxn modelId="{13E76C1C-5A2A-EB4E-862A-B4138E079E20}" type="presParOf" srcId="{E6A52AF4-2F19-B847-8EFF-35C6EC69E8C9}" destId="{1D1FF067-FDEE-8746-B632-22060871FE6F}" srcOrd="6" destOrd="0" presId="urn:microsoft.com/office/officeart/2005/8/layout/vList2"/>
    <dgm:cxn modelId="{3B37AC65-686F-C646-B914-552D70B7ED5C}" type="presParOf" srcId="{E6A52AF4-2F19-B847-8EFF-35C6EC69E8C9}" destId="{1B016103-D9FB-C047-9A2E-EE1E0AB82D42}" srcOrd="7" destOrd="0" presId="urn:microsoft.com/office/officeart/2005/8/layout/vList2"/>
    <dgm:cxn modelId="{78540F87-B561-2346-808F-DCA0B5802654}" type="presParOf" srcId="{E6A52AF4-2F19-B847-8EFF-35C6EC69E8C9}" destId="{9C07F104-8BCD-A240-A940-FBBE562CF706}" srcOrd="8" destOrd="0" presId="urn:microsoft.com/office/officeart/2005/8/layout/vList2"/>
    <dgm:cxn modelId="{CF7CB2C9-56A6-224E-8559-462F8E57EC7E}" type="presParOf" srcId="{E6A52AF4-2F19-B847-8EFF-35C6EC69E8C9}" destId="{10DA6F93-B010-BE48-B63D-A1076E8265FB}" srcOrd="9" destOrd="0" presId="urn:microsoft.com/office/officeart/2005/8/layout/vList2"/>
    <dgm:cxn modelId="{F32757DA-754A-3B49-8A89-2B0D4BC0C120}" type="presParOf" srcId="{E6A52AF4-2F19-B847-8EFF-35C6EC69E8C9}" destId="{4E1B7D1C-F710-8340-A33A-4B1CC3E90A7C}" srcOrd="10" destOrd="0" presId="urn:microsoft.com/office/officeart/2005/8/layout/vList2"/>
    <dgm:cxn modelId="{CAC8D877-21DF-8D4C-8403-C6BE4BE9B486}" type="presParOf" srcId="{E6A52AF4-2F19-B847-8EFF-35C6EC69E8C9}" destId="{8176652B-38AB-B545-90FD-380576212996}" srcOrd="11" destOrd="0" presId="urn:microsoft.com/office/officeart/2005/8/layout/vList2"/>
    <dgm:cxn modelId="{FFA35EB7-0BA0-E64C-86BB-3691204AE044}" type="presParOf" srcId="{E6A52AF4-2F19-B847-8EFF-35C6EC69E8C9}" destId="{3188835C-0E2D-5147-8E95-0E5A54B6494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07B93-983D-7B45-9283-0DF3E0857762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#!/bin/bash -l</a:t>
          </a:r>
          <a:endParaRPr lang="en-US" sz="2300" kern="1200"/>
        </a:p>
      </dsp:txBody>
      <dsp:txXfrm>
        <a:off x="26930" y="73086"/>
        <a:ext cx="10461740" cy="497795"/>
      </dsp:txXfrm>
    </dsp:sp>
    <dsp:sp modelId="{9C060A8C-8367-B64A-9C00-A8CFB5356402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#SBATCH -J conda_test   #jobname</a:t>
          </a:r>
          <a:endParaRPr lang="en-US" sz="2300" kern="1200"/>
        </a:p>
      </dsp:txBody>
      <dsp:txXfrm>
        <a:off x="26930" y="690981"/>
        <a:ext cx="10461740" cy="497795"/>
      </dsp:txXfrm>
    </dsp:sp>
    <dsp:sp modelId="{7B1FCA7E-1E6E-944A-B860-066AB8F08F38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#SBATCH -N 1     #node</a:t>
          </a:r>
          <a:endParaRPr lang="en-US" sz="2300" kern="1200"/>
        </a:p>
      </dsp:txBody>
      <dsp:txXfrm>
        <a:off x="26930" y="1308876"/>
        <a:ext cx="10461740" cy="497795"/>
      </dsp:txXfrm>
    </dsp:sp>
    <dsp:sp modelId="{BF1D8200-D45B-8E49-BE2E-BDCC721FCE68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#SBATCH --tasks-per-node=1</a:t>
          </a:r>
          <a:endParaRPr lang="en-US" sz="2300" kern="1200"/>
        </a:p>
      </dsp:txBody>
      <dsp:txXfrm>
        <a:off x="26930" y="1926771"/>
        <a:ext cx="10461740" cy="497795"/>
      </dsp:txXfrm>
    </dsp:sp>
    <dsp:sp modelId="{526D151B-2BB4-9143-9023-FCBE97D2A915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#SBATCH -p bigmem</a:t>
          </a:r>
          <a:endParaRPr lang="en-US" sz="2300" kern="1200"/>
        </a:p>
      </dsp:txBody>
      <dsp:txXfrm>
        <a:off x="26930" y="2544666"/>
        <a:ext cx="10461740" cy="497795"/>
      </dsp:txXfrm>
    </dsp:sp>
    <dsp:sp modelId="{DF68E075-8B90-2749-87CB-6DAE7190CB87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#SBATCH --mail-type=ALL</a:t>
          </a:r>
          <a:endParaRPr lang="en-US" sz="2300" kern="1200"/>
        </a:p>
      </dsp:txBody>
      <dsp:txXfrm>
        <a:off x="26930" y="3162561"/>
        <a:ext cx="10461740" cy="497795"/>
      </dsp:txXfrm>
    </dsp:sp>
    <dsp:sp modelId="{E8891436-A9AC-064D-9DC9-56A4978AE1AD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#SBATCH --mail-user=$USER@st-andrews.ac.uk</a:t>
          </a:r>
          <a:endParaRPr lang="en-US" sz="2300" kern="1200"/>
        </a:p>
      </dsp:txBody>
      <dsp:txXfrm>
        <a:off x="26930" y="3780456"/>
        <a:ext cx="10461740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13707-785C-C74C-B227-52D6383819B3}">
      <dsp:nvSpPr>
        <dsp:cNvPr id="0" name=""/>
        <dsp:cNvSpPr/>
      </dsp:nvSpPr>
      <dsp:spPr>
        <a:xfrm>
          <a:off x="0" y="67306"/>
          <a:ext cx="626364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#!/bin/bash -l</a:t>
          </a:r>
          <a:endParaRPr lang="en-US" sz="2900" kern="1200"/>
        </a:p>
      </dsp:txBody>
      <dsp:txXfrm>
        <a:off x="33955" y="101261"/>
        <a:ext cx="6195730" cy="627655"/>
      </dsp:txXfrm>
    </dsp:sp>
    <dsp:sp modelId="{EBEDA556-481E-344A-977A-AC43E7FDEB4B}">
      <dsp:nvSpPr>
        <dsp:cNvPr id="0" name=""/>
        <dsp:cNvSpPr/>
      </dsp:nvSpPr>
      <dsp:spPr>
        <a:xfrm>
          <a:off x="0" y="846391"/>
          <a:ext cx="6263640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#SBATCH -J SPADES_cb   #jobname</a:t>
          </a:r>
          <a:endParaRPr lang="en-US" sz="2900" kern="1200"/>
        </a:p>
      </dsp:txBody>
      <dsp:txXfrm>
        <a:off x="33955" y="880346"/>
        <a:ext cx="6195730" cy="627655"/>
      </dsp:txXfrm>
    </dsp:sp>
    <dsp:sp modelId="{491B85D6-DDDD-0B40-9ECC-2000C2514DED}">
      <dsp:nvSpPr>
        <dsp:cNvPr id="0" name=""/>
        <dsp:cNvSpPr/>
      </dsp:nvSpPr>
      <dsp:spPr>
        <a:xfrm>
          <a:off x="0" y="1625476"/>
          <a:ext cx="6263640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#SBATCH -N 1     #node</a:t>
          </a:r>
          <a:endParaRPr lang="en-US" sz="2900" kern="1200"/>
        </a:p>
      </dsp:txBody>
      <dsp:txXfrm>
        <a:off x="33955" y="1659431"/>
        <a:ext cx="6195730" cy="627655"/>
      </dsp:txXfrm>
    </dsp:sp>
    <dsp:sp modelId="{1D1FF067-FDEE-8746-B632-22060871FE6F}">
      <dsp:nvSpPr>
        <dsp:cNvPr id="0" name=""/>
        <dsp:cNvSpPr/>
      </dsp:nvSpPr>
      <dsp:spPr>
        <a:xfrm>
          <a:off x="0" y="2404561"/>
          <a:ext cx="6263640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#SBATCH --tasks-per-node=48</a:t>
          </a:r>
          <a:endParaRPr lang="en-US" sz="2900" kern="1200"/>
        </a:p>
      </dsp:txBody>
      <dsp:txXfrm>
        <a:off x="33955" y="2438516"/>
        <a:ext cx="6195730" cy="627655"/>
      </dsp:txXfrm>
    </dsp:sp>
    <dsp:sp modelId="{9C07F104-8BCD-A240-A940-FBBE562CF706}">
      <dsp:nvSpPr>
        <dsp:cNvPr id="0" name=""/>
        <dsp:cNvSpPr/>
      </dsp:nvSpPr>
      <dsp:spPr>
        <a:xfrm>
          <a:off x="0" y="3183646"/>
          <a:ext cx="6263640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#SBATCH -p bigmem</a:t>
          </a:r>
          <a:endParaRPr lang="en-US" sz="2900" kern="1200"/>
        </a:p>
      </dsp:txBody>
      <dsp:txXfrm>
        <a:off x="33955" y="3217601"/>
        <a:ext cx="6195730" cy="627655"/>
      </dsp:txXfrm>
    </dsp:sp>
    <dsp:sp modelId="{4E1B7D1C-F710-8340-A33A-4B1CC3E90A7C}">
      <dsp:nvSpPr>
        <dsp:cNvPr id="0" name=""/>
        <dsp:cNvSpPr/>
      </dsp:nvSpPr>
      <dsp:spPr>
        <a:xfrm>
          <a:off x="0" y="3962731"/>
          <a:ext cx="6263640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#SBATCH --nodelist=kennedy150</a:t>
          </a:r>
          <a:endParaRPr lang="en-US" sz="2900" kern="1200"/>
        </a:p>
      </dsp:txBody>
      <dsp:txXfrm>
        <a:off x="33955" y="3996686"/>
        <a:ext cx="6195730" cy="627655"/>
      </dsp:txXfrm>
    </dsp:sp>
    <dsp:sp modelId="{3188835C-0E2D-5147-8E95-0E5A54B6494A}">
      <dsp:nvSpPr>
        <dsp:cNvPr id="0" name=""/>
        <dsp:cNvSpPr/>
      </dsp:nvSpPr>
      <dsp:spPr>
        <a:xfrm>
          <a:off x="0" y="4741816"/>
          <a:ext cx="6263640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#SBATCH --mem=1450GB</a:t>
          </a:r>
          <a:endParaRPr lang="en-US" sz="2900" kern="1200"/>
        </a:p>
      </dsp:txBody>
      <dsp:txXfrm>
        <a:off x="33955" y="4775771"/>
        <a:ext cx="619573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1FC2-3ADA-4FF4-86A6-E81D0CA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24494"/>
            <a:ext cx="10515600" cy="1325563"/>
          </a:xfrm>
        </p:spPr>
        <p:txBody>
          <a:bodyPr/>
          <a:lstStyle/>
          <a:p>
            <a:r>
              <a:rPr lang="en-GB" dirty="0"/>
              <a:t>Earlier example: More fancy and </a:t>
            </a:r>
            <a:r>
              <a:rPr lang="en-GB" dirty="0" err="1"/>
              <a:t>reboust</a:t>
            </a:r>
            <a:r>
              <a:rPr lang="en-GB" dirty="0"/>
              <a:t> way of counting the reads in all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34D-DB11-4E69-912B-582015D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1601705"/>
            <a:ext cx="11257547" cy="5278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previous example we “grepped for a specific string”. </a:t>
            </a:r>
            <a:r>
              <a:rPr lang="en-GB" b="1" u="sng" dirty="0"/>
              <a:t>This changes between data sets</a:t>
            </a:r>
            <a:r>
              <a:rPr lang="en-GB" dirty="0"/>
              <a:t>, so will not always work. This example will make sense as we go through the material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files=*R1.fastq.gz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for f in ${files}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${f}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zcat</a:t>
            </a:r>
            <a:r>
              <a:rPr lang="en-GB" dirty="0">
                <a:solidFill>
                  <a:schemeClr val="accent1"/>
                </a:solidFill>
              </a:rPr>
              <a:t> ${f} | echo $((`</a:t>
            </a:r>
            <a:r>
              <a:rPr lang="en-GB" dirty="0" err="1">
                <a:solidFill>
                  <a:schemeClr val="accent1"/>
                </a:solidFill>
              </a:rPr>
              <a:t>wc</a:t>
            </a:r>
            <a:r>
              <a:rPr lang="en-GB" dirty="0">
                <a:solidFill>
                  <a:schemeClr val="accent1"/>
                </a:solidFill>
              </a:rPr>
              <a:t> -l`/4))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902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1" y="926935"/>
            <a:ext cx="9166552" cy="1175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2F2B9-2612-43AB-A8C8-9B3002B85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6" t="20997" r="2586" b="15249"/>
          <a:stretch/>
        </p:blipFill>
        <p:spPr>
          <a:xfrm>
            <a:off x="5265683" y="1982622"/>
            <a:ext cx="6926317" cy="487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BF563-FE2B-404E-A859-6B2ACCD3B72E}"/>
              </a:ext>
            </a:extLst>
          </p:cNvPr>
          <p:cNvSpPr txBox="1"/>
          <p:nvPr/>
        </p:nvSpPr>
        <p:spPr>
          <a:xfrm>
            <a:off x="82551" y="3037490"/>
            <a:ext cx="5025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$1 </a:t>
            </a:r>
            <a:r>
              <a:rPr lang="en-GB" dirty="0"/>
              <a:t>is the first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$2 </a:t>
            </a:r>
            <a:r>
              <a:rPr lang="en-GB" dirty="0"/>
              <a:t>is the seconds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$3 </a:t>
            </a:r>
            <a:r>
              <a:rPr lang="en-GB" dirty="0"/>
              <a:t>is the third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 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E1883-7E91-4B31-8604-873F3F6046B0}"/>
              </a:ext>
            </a:extLst>
          </p:cNvPr>
          <p:cNvCxnSpPr/>
          <p:nvPr/>
        </p:nvCxnSpPr>
        <p:spPr>
          <a:xfrm>
            <a:off x="3626069" y="3429000"/>
            <a:ext cx="1481959" cy="3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(or </a:t>
            </a:r>
            <a:r>
              <a:rPr lang="en-GB" dirty="0" err="1"/>
              <a:t>sbatch</a:t>
            </a:r>
            <a:r>
              <a:rPr lang="en-GB" dirty="0"/>
              <a:t> if </a:t>
            </a:r>
            <a:r>
              <a:rPr lang="en-GB" dirty="0" err="1"/>
              <a:t>slrum</a:t>
            </a:r>
            <a:r>
              <a:rPr lang="en-GB" dirty="0"/>
              <a:t>)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856C9-F82D-0577-6A29-2608BF59E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05" t="24459" r="22434" b="72325"/>
          <a:stretch/>
        </p:blipFill>
        <p:spPr>
          <a:xfrm>
            <a:off x="2289228" y="5428499"/>
            <a:ext cx="3997272" cy="3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#sbatch </a:t>
            </a:r>
            <a:r>
              <a:rPr lang="en-GB" dirty="0"/>
              <a:t>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585901" y="3435409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88B33-CCA1-5FE7-12BF-A81E88C31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05" t="24459" r="13897" b="50000"/>
          <a:stretch/>
        </p:blipFill>
        <p:spPr>
          <a:xfrm>
            <a:off x="6797176" y="2750325"/>
            <a:ext cx="7323066" cy="27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803" y="61538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#sbatch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 flipV="1">
            <a:off x="4154526" y="3954280"/>
            <a:ext cx="880612" cy="13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3132680" cy="2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4B37F-5F06-06E4-B7F1-BE3EE4CB9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8" t="20733" r="10389" b="30688"/>
          <a:stretch/>
        </p:blipFill>
        <p:spPr>
          <a:xfrm>
            <a:off x="5246542" y="2055030"/>
            <a:ext cx="6672843" cy="4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1D451F9-FF9C-A97D-6009-61D37F586F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bg1"/>
                </a:solidFill>
              </a:rPr>
              <a:t>High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617935-8243-2520-8A8E-6C4BD9BCF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86853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submit a job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60443"/>
            <a:ext cx="10956235" cy="461652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/>
              <a:t> spades.sh</a:t>
            </a:r>
          </a:p>
          <a:p>
            <a:pPr marL="0" indent="0">
              <a:buNone/>
            </a:pPr>
            <a:r>
              <a:rPr lang="en-GB" b="1" dirty="0"/>
              <a:t>Show information on the queues: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Interactive mode </a:t>
            </a:r>
            <a:r>
              <a:rPr lang="en-GB" dirty="0"/>
              <a:t>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           (</a:t>
            </a:r>
            <a:r>
              <a:rPr lang="en-GB" dirty="0" err="1"/>
              <a:t>Bioinf</a:t>
            </a:r>
            <a:r>
              <a:rPr lang="en-GB" dirty="0"/>
              <a:t> user : use the </a:t>
            </a:r>
            <a:r>
              <a:rPr lang="en-GB" dirty="0" err="1"/>
              <a:t>bigmem</a:t>
            </a:r>
            <a:r>
              <a:rPr lang="en-GB" dirty="0"/>
              <a:t> q)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--tasks-per-node=20 --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--tasks-per-node=20 --mem=100GB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5213233" y="4613559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485775" y="3975535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666B2-24F8-2CC8-C677-CBEADAC10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14" t="18225" r="13604" b="44718"/>
          <a:stretch/>
        </p:blipFill>
        <p:spPr>
          <a:xfrm>
            <a:off x="6356036" y="2845832"/>
            <a:ext cx="6160556" cy="40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1323</Words>
  <Application>Microsoft Macintosh PowerPoint</Application>
  <PresentationFormat>Widescreen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1 thread job and email me!</vt:lpstr>
      <vt:lpstr>High memory</vt:lpstr>
      <vt:lpstr>submit a job 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  <vt:lpstr>Earlier example: More fancy and reboust way of counting the reads in all files in a directory</vt:lpstr>
      <vt:lpstr>4) Shell scripting: command line arguments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 (Staff)</cp:lastModifiedBy>
  <cp:revision>80</cp:revision>
  <dcterms:created xsi:type="dcterms:W3CDTF">2018-11-12T12:01:25Z</dcterms:created>
  <dcterms:modified xsi:type="dcterms:W3CDTF">2023-02-10T10:34:19Z</dcterms:modified>
</cp:coreProperties>
</file>