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  <p:sldId id="3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 (Staff)" userId="a7e1e93c-efb5-4600-9c72-d01a7d271166" providerId="ADAL" clId="{D1EAB7DF-0421-C141-9853-9929A57967AB}"/>
    <pc:docChg chg="undo custSel modSld">
      <pc:chgData name="Peter Thorpe (Staff)" userId="a7e1e93c-efb5-4600-9c72-d01a7d271166" providerId="ADAL" clId="{D1EAB7DF-0421-C141-9853-9929A57967AB}" dt="2023-02-13T09:04:37.883" v="208" actId="20577"/>
      <pc:docMkLst>
        <pc:docMk/>
      </pc:docMkLst>
      <pc:sldChg chg="modSp mod">
        <pc:chgData name="Peter Thorpe (Staff)" userId="a7e1e93c-efb5-4600-9c72-d01a7d271166" providerId="ADAL" clId="{D1EAB7DF-0421-C141-9853-9929A57967AB}" dt="2023-02-10T10:37:10.170" v="10" actId="1076"/>
        <pc:sldMkLst>
          <pc:docMk/>
          <pc:sldMk cId="3892780945" sldId="273"/>
        </pc:sldMkLst>
        <pc:spChg chg="mod">
          <ac:chgData name="Peter Thorpe (Staff)" userId="a7e1e93c-efb5-4600-9c72-d01a7d271166" providerId="ADAL" clId="{D1EAB7DF-0421-C141-9853-9929A57967AB}" dt="2023-02-10T10:37:01.075" v="8" actId="20577"/>
          <ac:spMkLst>
            <pc:docMk/>
            <pc:sldMk cId="3892780945" sldId="273"/>
            <ac:spMk id="2" creationId="{7E03E00C-44CB-43B4-AB72-A0B8C7DC8FC6}"/>
          </ac:spMkLst>
        </pc:spChg>
        <pc:spChg chg="mod">
          <ac:chgData name="Peter Thorpe (Staff)" userId="a7e1e93c-efb5-4600-9c72-d01a7d271166" providerId="ADAL" clId="{D1EAB7DF-0421-C141-9853-9929A57967AB}" dt="2023-02-10T10:37:10.170" v="10" actId="1076"/>
          <ac:spMkLst>
            <pc:docMk/>
            <pc:sldMk cId="3892780945" sldId="273"/>
            <ac:spMk id="3" creationId="{E1355657-ACC7-4163-88F9-88811068852A}"/>
          </ac:spMkLst>
        </pc:spChg>
      </pc:sldChg>
      <pc:sldChg chg="modSp mod">
        <pc:chgData name="Peter Thorpe (Staff)" userId="a7e1e93c-efb5-4600-9c72-d01a7d271166" providerId="ADAL" clId="{D1EAB7DF-0421-C141-9853-9929A57967AB}" dt="2023-02-10T11:11:33.545" v="122" actId="20577"/>
        <pc:sldMkLst>
          <pc:docMk/>
          <pc:sldMk cId="1007012389" sldId="327"/>
        </pc:sldMkLst>
        <pc:spChg chg="mod">
          <ac:chgData name="Peter Thorpe (Staff)" userId="a7e1e93c-efb5-4600-9c72-d01a7d271166" providerId="ADAL" clId="{D1EAB7DF-0421-C141-9853-9929A57967AB}" dt="2023-02-10T11:11:33.545" v="122" actId="20577"/>
          <ac:spMkLst>
            <pc:docMk/>
            <pc:sldMk cId="1007012389" sldId="327"/>
            <ac:spMk id="3" creationId="{7C3DF6A3-8066-4E75-85FB-09F47BE9F87B}"/>
          </ac:spMkLst>
        </pc:spChg>
      </pc:sldChg>
      <pc:sldChg chg="modSp mod">
        <pc:chgData name="Peter Thorpe (Staff)" userId="a7e1e93c-efb5-4600-9c72-d01a7d271166" providerId="ADAL" clId="{D1EAB7DF-0421-C141-9853-9929A57967AB}" dt="2023-02-13T09:01:38.652" v="153" actId="13926"/>
        <pc:sldMkLst>
          <pc:docMk/>
          <pc:sldMk cId="1086503361" sldId="330"/>
        </pc:sldMkLst>
        <pc:spChg chg="mod">
          <ac:chgData name="Peter Thorpe (Staff)" userId="a7e1e93c-efb5-4600-9c72-d01a7d271166" providerId="ADAL" clId="{D1EAB7DF-0421-C141-9853-9929A57967AB}" dt="2023-02-13T09:01:38.652" v="153" actId="13926"/>
          <ac:spMkLst>
            <pc:docMk/>
            <pc:sldMk cId="1086503361" sldId="330"/>
            <ac:spMk id="3" creationId="{87E2E5A0-784D-4BAF-A742-3FA5474D9D33}"/>
          </ac:spMkLst>
        </pc:spChg>
      </pc:sldChg>
      <pc:sldChg chg="modSp mod">
        <pc:chgData name="Peter Thorpe (Staff)" userId="a7e1e93c-efb5-4600-9c72-d01a7d271166" providerId="ADAL" clId="{D1EAB7DF-0421-C141-9853-9929A57967AB}" dt="2023-02-13T09:04:37.883" v="208" actId="20577"/>
        <pc:sldMkLst>
          <pc:docMk/>
          <pc:sldMk cId="1779642365" sldId="339"/>
        </pc:sldMkLst>
        <pc:spChg chg="mod">
          <ac:chgData name="Peter Thorpe (Staff)" userId="a7e1e93c-efb5-4600-9c72-d01a7d271166" providerId="ADAL" clId="{D1EAB7DF-0421-C141-9853-9929A57967AB}" dt="2023-02-13T09:04:37.883" v="208" actId="20577"/>
          <ac:spMkLst>
            <pc:docMk/>
            <pc:sldMk cId="1779642365" sldId="339"/>
            <ac:spMk id="3" creationId="{27D2B713-FAB9-4FA6-9634-CBA2C3D0A60A}"/>
          </ac:spMkLst>
        </pc:spChg>
      </pc:sldChg>
      <pc:sldChg chg="modSp mod">
        <pc:chgData name="Peter Thorpe (Staff)" userId="a7e1e93c-efb5-4600-9c72-d01a7d271166" providerId="ADAL" clId="{D1EAB7DF-0421-C141-9853-9929A57967AB}" dt="2023-02-10T11:14:50.494" v="151" actId="20577"/>
        <pc:sldMkLst>
          <pc:docMk/>
          <pc:sldMk cId="384946157" sldId="359"/>
        </pc:sldMkLst>
        <pc:spChg chg="mod">
          <ac:chgData name="Peter Thorpe (Staff)" userId="a7e1e93c-efb5-4600-9c72-d01a7d271166" providerId="ADAL" clId="{D1EAB7DF-0421-C141-9853-9929A57967AB}" dt="2023-02-10T11:14:50.494" v="151" actId="20577"/>
          <ac:spMkLst>
            <pc:docMk/>
            <pc:sldMk cId="384946157" sldId="359"/>
            <ac:spMk id="3" creationId="{044C95C6-B6B0-4522-A3AD-F62B0463C0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cience-sequencing.github.io/Win2018/lectures/lecture6/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rwick/Unicycler" TargetMode="External"/><Relationship Id="rId5" Type="http://schemas.openxmlformats.org/officeDocument/2006/relationships/hyperlink" Target="https://www.liebertpub.com/doi/full/10.1089/cmb.2012.0021" TargetMode="External"/><Relationship Id="rId4" Type="http://schemas.openxmlformats.org/officeDocument/2006/relationships/hyperlink" Target="http://data-science-sequencing.github.io/Win2018/lectures/lecture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trimmomatic</a:t>
            </a:r>
            <a:r>
              <a:rPr lang="en-GB" sz="1800" dirty="0">
                <a:solidFill>
                  <a:srgbClr val="0070C0"/>
                </a:solidFill>
              </a:rPr>
              <a:t> PE -summary trim_summary.txt -threads 2 -phred33  ./reads/subsampled_R1.fastq.gz  ./reads/subsampled_R2.fastq.gz 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subsampled_R1_paired.fastq.gz </a:t>
            </a:r>
            <a:r>
              <a:rPr lang="en-GB" sz="1800" dirty="0">
                <a:solidFill>
                  <a:srgbClr val="0070C0"/>
                </a:solidFill>
              </a:rPr>
              <a:t>subsampled_R1_unpaired.fastq.gz 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subsampled_R2_paired.fastq.gz </a:t>
            </a:r>
            <a:r>
              <a:rPr lang="en-GB" sz="1800" dirty="0">
                <a:solidFill>
                  <a:srgbClr val="0070C0"/>
                </a:solidFill>
              </a:rPr>
              <a:t>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sbatch</a:t>
            </a:r>
            <a:r>
              <a:rPr lang="en-GB" sz="3200" dirty="0">
                <a:solidFill>
                  <a:srgbClr val="0070C0"/>
                </a:solidFill>
              </a:rPr>
              <a:t>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strong hint!)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sbatch</a:t>
            </a:r>
            <a:r>
              <a:rPr lang="en-GB" sz="2000" dirty="0">
                <a:solidFill>
                  <a:srgbClr val="0070C0"/>
                </a:solidFill>
              </a:rPr>
              <a:t>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 Open graphs and </a:t>
            </a:r>
            <a:r>
              <a:rPr lang="en-GB" dirty="0" err="1"/>
              <a:t>kmer</a:t>
            </a:r>
            <a:r>
              <a:rPr lang="en-GB" dirty="0"/>
              <a:t> </a:t>
            </a:r>
            <a:r>
              <a:rPr lang="en-GB" dirty="0" err="1"/>
              <a:t>powerpoint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691784" cy="1710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6236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(this needs to go in your scripts before every actual command)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 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58788"/>
            <a:ext cx="11445745" cy="55182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scaffold_stats.pl -f ~/scratch/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 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scaffold_stats.pl - ~/scratch/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  </a:t>
            </a:r>
            <a:r>
              <a:rPr lang="en-GB" sz="2000">
                <a:solidFill>
                  <a:srgbClr val="0070C0"/>
                </a:solidFill>
              </a:rPr>
              <a:t>~/scratch/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   &gt;   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  <a:p>
            <a:r>
              <a:rPr lang="en-GB" b="1" dirty="0"/>
              <a:t>Installing software used to be very time consuming and actually very difficult. </a:t>
            </a:r>
            <a:r>
              <a:rPr lang="en-GB" b="1" dirty="0" err="1"/>
              <a:t>Conda</a:t>
            </a:r>
            <a:r>
              <a:rPr lang="en-GB" b="1" dirty="0"/>
              <a:t> has helped!!!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 (prokaryotic </a:t>
            </a:r>
            <a:r>
              <a:rPr lang="en-GB"/>
              <a:t>gene predictor).</a:t>
            </a:r>
            <a:r>
              <a:rPr lang="en-GB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Prokka is installed in our env. 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sz="2400" dirty="0"/>
              <a:t>cd </a:t>
            </a:r>
            <a:r>
              <a:rPr lang="en-GB" sz="2400"/>
              <a:t>~/scratch/</a:t>
            </a:r>
            <a:r>
              <a:rPr lang="en-GB" sz="2400" dirty="0" err="1"/>
              <a:t>genome_assembly_workshop</a:t>
            </a:r>
            <a:r>
              <a:rPr lang="en-GB" sz="2400" dirty="0"/>
              <a:t>/</a:t>
            </a:r>
            <a:r>
              <a:rPr lang="en-GB" sz="2400" dirty="0" err="1"/>
              <a:t>unicycler_prerun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python3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</a:t>
            </a:r>
            <a:r>
              <a:rPr lang="en-GB" sz="2400" u="sng" dirty="0"/>
              <a:t>best approach</a:t>
            </a:r>
            <a:r>
              <a:rPr lang="en-GB" sz="2400" dirty="0"/>
              <a:t>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707624" cy="5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3AC716-1FD4-6CFA-61AF-DE2FE2EE3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151203" y="2002961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>
            <a:cxnSpLocks/>
          </p:cNvCxnSpPr>
          <p:nvPr/>
        </p:nvCxnSpPr>
        <p:spPr>
          <a:xfrm>
            <a:off x="4218697" y="4847208"/>
            <a:ext cx="1988141" cy="3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627120" y="5564069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420D3-D150-59B8-5F58-8A334356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206838" y="2584668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Assembly introduction: </a:t>
            </a:r>
            <a:r>
              <a:rPr lang="en-GB" sz="2000" dirty="0">
                <a:hlinkClick r:id="rId2"/>
              </a:rPr>
              <a:t>http://data-science-sequencing.github.io/Win2018/lectures/lecture5/</a:t>
            </a:r>
            <a:r>
              <a:rPr lang="en-GB" sz="2000" dirty="0"/>
              <a:t> </a:t>
            </a:r>
          </a:p>
          <a:p>
            <a:r>
              <a:rPr lang="en-GB" sz="2000" dirty="0"/>
              <a:t>Greedy algorithm: </a:t>
            </a:r>
            <a:r>
              <a:rPr lang="en-GB" sz="2000" dirty="0">
                <a:hlinkClick r:id="rId3"/>
              </a:rPr>
              <a:t>http://data-science-sequencing.github.io/Win2018/lectures/lecture6/</a:t>
            </a:r>
            <a:endParaRPr lang="en-GB" sz="2000" dirty="0"/>
          </a:p>
          <a:p>
            <a:r>
              <a:rPr lang="en-GB" sz="2000" dirty="0"/>
              <a:t>De </a:t>
            </a:r>
            <a:r>
              <a:rPr lang="en-GB" sz="2000" dirty="0" err="1"/>
              <a:t>bruijn</a:t>
            </a:r>
            <a:r>
              <a:rPr lang="en-GB" sz="2000" dirty="0"/>
              <a:t> graph: </a:t>
            </a:r>
            <a:r>
              <a:rPr lang="en-GB" sz="2000" dirty="0">
                <a:hlinkClick r:id="rId4"/>
              </a:rPr>
              <a:t>http://data-science-sequencing.github.io/Win2018/lectures/lecture7/</a:t>
            </a:r>
            <a:r>
              <a:rPr lang="en-GB" sz="2000" dirty="0"/>
              <a:t> </a:t>
            </a:r>
          </a:p>
          <a:p>
            <a:r>
              <a:rPr lang="en-GB" sz="2000" dirty="0"/>
              <a:t>Spades: </a:t>
            </a:r>
            <a:r>
              <a:rPr lang="en-GB" sz="2000" dirty="0">
                <a:hlinkClick r:id="rId5"/>
              </a:rPr>
              <a:t>https://www.liebertpub.com/doi/full/10.1089/cmb.2012.0021</a:t>
            </a:r>
            <a:r>
              <a:rPr lang="en-GB" sz="2000" dirty="0"/>
              <a:t> </a:t>
            </a:r>
          </a:p>
          <a:p>
            <a:r>
              <a:rPr lang="en-GB" sz="2000" b="1" dirty="0"/>
              <a:t>Essential reading</a:t>
            </a:r>
            <a:r>
              <a:rPr lang="en-GB" sz="2000" dirty="0"/>
              <a:t>, </a:t>
            </a:r>
            <a:r>
              <a:rPr lang="en-GB" sz="2000" dirty="0" err="1"/>
              <a:t>unicylcer</a:t>
            </a:r>
            <a:r>
              <a:rPr lang="en-GB" sz="2000" dirty="0"/>
              <a:t>: </a:t>
            </a:r>
            <a:r>
              <a:rPr lang="en-GB" sz="2000" dirty="0">
                <a:hlinkClick r:id="rId6"/>
              </a:rPr>
              <a:t>https://github.com/rrwick/Unicycler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read QC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2861</Words>
  <Application>Microsoft Macintosh PowerPoint</Application>
  <PresentationFormat>Widescreen</PresentationFormat>
  <Paragraphs>338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read QC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 (Staff)</cp:lastModifiedBy>
  <cp:revision>207</cp:revision>
  <dcterms:created xsi:type="dcterms:W3CDTF">2018-11-12T12:06:12Z</dcterms:created>
  <dcterms:modified xsi:type="dcterms:W3CDTF">2023-02-13T09:04:38Z</dcterms:modified>
</cp:coreProperties>
</file>