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291" r:id="rId4"/>
    <p:sldId id="333" r:id="rId5"/>
    <p:sldId id="292" r:id="rId6"/>
    <p:sldId id="293" r:id="rId7"/>
    <p:sldId id="336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37" r:id="rId19"/>
    <p:sldId id="32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02423-AE8E-7745-A84E-915A194490AB}" v="3" dt="2023-02-10T11:10:5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 (Staff)" userId="a7e1e93c-efb5-4600-9c72-d01a7d271166" providerId="ADAL" clId="{14E02423-AE8E-7745-A84E-915A194490AB}"/>
    <pc:docChg chg="custSel addSld delSld modSld">
      <pc:chgData name="Peter Thorpe (Staff)" userId="a7e1e93c-efb5-4600-9c72-d01a7d271166" providerId="ADAL" clId="{14E02423-AE8E-7745-A84E-915A194490AB}" dt="2023-02-10T11:10:55.291" v="170"/>
      <pc:docMkLst>
        <pc:docMk/>
      </pc:docMkLst>
      <pc:sldChg chg="modSp mod">
        <pc:chgData name="Peter Thorpe (Staff)" userId="a7e1e93c-efb5-4600-9c72-d01a7d271166" providerId="ADAL" clId="{14E02423-AE8E-7745-A84E-915A194490AB}" dt="2023-02-10T11:06:45.378" v="167" actId="20577"/>
        <pc:sldMkLst>
          <pc:docMk/>
          <pc:sldMk cId="1814404885" sldId="294"/>
        </pc:sldMkLst>
        <pc:spChg chg="mod">
          <ac:chgData name="Peter Thorpe (Staff)" userId="a7e1e93c-efb5-4600-9c72-d01a7d271166" providerId="ADAL" clId="{14E02423-AE8E-7745-A84E-915A194490AB}" dt="2023-02-10T11:06:45.378" v="167" actId="20577"/>
          <ac:spMkLst>
            <pc:docMk/>
            <pc:sldMk cId="1814404885" sldId="294"/>
            <ac:spMk id="3" creationId="{EBD8A9F9-A616-4F33-9309-8311F95B6F9F}"/>
          </ac:spMkLst>
        </pc:spChg>
      </pc:sldChg>
      <pc:sldChg chg="del">
        <pc:chgData name="Peter Thorpe (Staff)" userId="a7e1e93c-efb5-4600-9c72-d01a7d271166" providerId="ADAL" clId="{14E02423-AE8E-7745-A84E-915A194490AB}" dt="2023-02-10T11:04:34.956" v="0" actId="2696"/>
        <pc:sldMkLst>
          <pc:docMk/>
          <pc:sldMk cId="3448373892" sldId="329"/>
        </pc:sldMkLst>
      </pc:sldChg>
      <pc:sldChg chg="delSp modSp add mod">
        <pc:chgData name="Peter Thorpe (Staff)" userId="a7e1e93c-efb5-4600-9c72-d01a7d271166" providerId="ADAL" clId="{14E02423-AE8E-7745-A84E-915A194490AB}" dt="2023-02-10T11:06:19.850" v="145" actId="20577"/>
        <pc:sldMkLst>
          <pc:docMk/>
          <pc:sldMk cId="2720386866" sldId="336"/>
        </pc:sldMkLst>
        <pc:spChg chg="mod">
          <ac:chgData name="Peter Thorpe (Staff)" userId="a7e1e93c-efb5-4600-9c72-d01a7d271166" providerId="ADAL" clId="{14E02423-AE8E-7745-A84E-915A194490AB}" dt="2023-02-10T11:05:21.918" v="22" actId="20577"/>
          <ac:spMkLst>
            <pc:docMk/>
            <pc:sldMk cId="2720386866" sldId="336"/>
            <ac:spMk id="2" creationId="{1FFCE5FE-3051-4376-9CBB-A86FF4F0764B}"/>
          </ac:spMkLst>
        </pc:spChg>
        <pc:spChg chg="mod">
          <ac:chgData name="Peter Thorpe (Staff)" userId="a7e1e93c-efb5-4600-9c72-d01a7d271166" providerId="ADAL" clId="{14E02423-AE8E-7745-A84E-915A194490AB}" dt="2023-02-10T11:06:19.850" v="145" actId="20577"/>
          <ac:spMkLst>
            <pc:docMk/>
            <pc:sldMk cId="2720386866" sldId="336"/>
            <ac:spMk id="3" creationId="{3F5ADC45-C2AD-4F23-AB2C-36DDA82A47F4}"/>
          </ac:spMkLst>
        </pc:spChg>
        <pc:picChg chg="del">
          <ac:chgData name="Peter Thorpe (Staff)" userId="a7e1e93c-efb5-4600-9c72-d01a7d271166" providerId="ADAL" clId="{14E02423-AE8E-7745-A84E-915A194490AB}" dt="2023-02-10T11:05:25.064" v="23" actId="478"/>
          <ac:picMkLst>
            <pc:docMk/>
            <pc:sldMk cId="2720386866" sldId="336"/>
            <ac:picMk id="4" creationId="{7C40A32E-9CC7-4037-90D4-12BBC270C5CA}"/>
          </ac:picMkLst>
        </pc:picChg>
        <pc:picChg chg="mod">
          <ac:chgData name="Peter Thorpe (Staff)" userId="a7e1e93c-efb5-4600-9c72-d01a7d271166" providerId="ADAL" clId="{14E02423-AE8E-7745-A84E-915A194490AB}" dt="2023-02-10T11:05:35.602" v="46" actId="1076"/>
          <ac:picMkLst>
            <pc:docMk/>
            <pc:sldMk cId="2720386866" sldId="336"/>
            <ac:picMk id="7" creationId="{851E2539-A925-40DC-8AF9-55D68B4D6FCE}"/>
          </ac:picMkLst>
        </pc:picChg>
      </pc:sldChg>
      <pc:sldChg chg="add del">
        <pc:chgData name="Peter Thorpe (Staff)" userId="a7e1e93c-efb5-4600-9c72-d01a7d271166" providerId="ADAL" clId="{14E02423-AE8E-7745-A84E-915A194490AB}" dt="2023-02-10T11:09:53.088" v="169" actId="2696"/>
        <pc:sldMkLst>
          <pc:docMk/>
          <pc:sldMk cId="609983439" sldId="337"/>
        </pc:sldMkLst>
      </pc:sldChg>
      <pc:sldChg chg="add">
        <pc:chgData name="Peter Thorpe (Staff)" userId="a7e1e93c-efb5-4600-9c72-d01a7d271166" providerId="ADAL" clId="{14E02423-AE8E-7745-A84E-915A194490AB}" dt="2023-02-10T11:10:55.291" v="170"/>
        <pc:sldMkLst>
          <pc:docMk/>
          <pc:sldMk cId="4055274567" sldId="3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sbatch</a:t>
            </a:r>
            <a:r>
              <a:rPr lang="en-GB" b="1" dirty="0"/>
              <a:t>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env</a:t>
            </a: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 on Kennedy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For reasons I do not understand, the “bin” folder in your </a:t>
            </a:r>
            <a:r>
              <a:rPr lang="en-GB" dirty="0" err="1"/>
              <a:t>conda</a:t>
            </a:r>
            <a:r>
              <a:rPr lang="en-GB" dirty="0"/>
              <a:t> environment do not have executable </a:t>
            </a:r>
            <a:r>
              <a:rPr lang="en-GB" dirty="0" err="1"/>
              <a:t>progams</a:t>
            </a:r>
            <a:r>
              <a:rPr lang="en-GB" dirty="0"/>
              <a:t> on Kennedy. (gpfs1 files system problem?)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you need to go in to the bin folder for the env you have just made and make the programs executable by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chmod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u+x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name_of_prog</a:t>
            </a:r>
            <a:r>
              <a:rPr lang="en-GB" dirty="0">
                <a:highlight>
                  <a:srgbClr val="FFFF00"/>
                </a:highlight>
              </a:rPr>
              <a:t>     </a:t>
            </a:r>
            <a:r>
              <a:rPr lang="en-GB" dirty="0"/>
              <a:t>(e.g. python)</a:t>
            </a:r>
          </a:p>
          <a:p>
            <a:pPr marL="0" indent="0">
              <a:buNone/>
            </a:pPr>
            <a:r>
              <a:rPr lang="en-GB" dirty="0"/>
              <a:t>If you are super lazy:</a:t>
            </a:r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chmod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u+x</a:t>
            </a:r>
            <a:r>
              <a:rPr lang="en-GB" dirty="0">
                <a:highlight>
                  <a:srgbClr val="FFFF00"/>
                </a:highlight>
              </a:rPr>
              <a:t> *    (but only in that bin folder).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7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</a:t>
            </a:r>
            <a:r>
              <a:rPr lang="en-GB" dirty="0" err="1">
                <a:solidFill>
                  <a:srgbClr val="7030A0"/>
                </a:solidFill>
              </a:rPr>
              <a:t>Conda</a:t>
            </a:r>
            <a:r>
              <a:rPr lang="en-GB" dirty="0">
                <a:solidFill>
                  <a:srgbClr val="7030A0"/>
                </a:solidFill>
              </a:rPr>
              <a:t>: mamba much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8792817" cy="4351338"/>
          </a:xfrm>
        </p:spPr>
        <p:txBody>
          <a:bodyPr/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-forge mamba</a:t>
            </a:r>
          </a:p>
          <a:p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</a:rPr>
              <a:t>If you do this everything from here where you see </a:t>
            </a:r>
            <a:r>
              <a:rPr lang="en-GB" dirty="0" err="1">
                <a:solidFill>
                  <a:srgbClr val="333333"/>
                </a:solidFill>
              </a:rPr>
              <a:t>conda</a:t>
            </a:r>
            <a:r>
              <a:rPr lang="en-GB" dirty="0">
                <a:solidFill>
                  <a:srgbClr val="333333"/>
                </a:solidFill>
              </a:rPr>
              <a:t>, replace with mamba. (recommended) 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61" y="4273959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68583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To install the things you need for this workshop: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-c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-forge mamba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mamba create -n </a:t>
            </a:r>
            <a:r>
              <a:rPr lang="en-GB" dirty="0" err="1">
                <a:solidFill>
                  <a:srgbClr val="0070C0"/>
                </a:solidFill>
              </a:rPr>
              <a:t>genome_workshop</a:t>
            </a:r>
            <a:r>
              <a:rPr lang="en-GB" dirty="0">
                <a:solidFill>
                  <a:srgbClr val="0070C0"/>
                </a:solidFill>
              </a:rPr>
              <a:t> -c 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fastqc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trimmomatic</a:t>
            </a:r>
            <a:r>
              <a:rPr lang="en-GB" dirty="0">
                <a:solidFill>
                  <a:srgbClr val="0070C0"/>
                </a:solidFill>
              </a:rPr>
              <a:t> velvet spades </a:t>
            </a:r>
            <a:r>
              <a:rPr lang="en-GB" dirty="0" err="1">
                <a:solidFill>
                  <a:srgbClr val="0070C0"/>
                </a:solidFill>
              </a:rPr>
              <a:t>unicycler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1075</Words>
  <Application>Microsoft Macintosh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mamba much faster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errors</vt:lpstr>
      <vt:lpstr>7) Conda: Error messages, qsub temp fix</vt:lpstr>
      <vt:lpstr>7) Conda: errors on Kennedy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 (Staff)</cp:lastModifiedBy>
  <cp:revision>32</cp:revision>
  <dcterms:created xsi:type="dcterms:W3CDTF">2018-11-12T12:07:48Z</dcterms:created>
  <dcterms:modified xsi:type="dcterms:W3CDTF">2023-02-10T11:10:56Z</dcterms:modified>
</cp:coreProperties>
</file>