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8" r:id="rId4"/>
    <p:sldId id="349" r:id="rId5"/>
    <p:sldId id="261" r:id="rId6"/>
    <p:sldId id="350" r:id="rId7"/>
    <p:sldId id="323" r:id="rId8"/>
    <p:sldId id="3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Genome assembly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The main aim of this practical is to identify an unknown sample using DNA sequencing. You</a:t>
            </a:r>
          </a:p>
          <a:p>
            <a:pPr algn="l"/>
            <a:r>
              <a:rPr lang="en-GB" sz="3200" dirty="0"/>
              <a:t>will assemble this DNA sequencing data to generate a genome assembly (a representation of</a:t>
            </a:r>
          </a:p>
          <a:p>
            <a:pPr algn="l"/>
            <a:r>
              <a:rPr lang="en-GB" sz="3200" dirty="0"/>
              <a:t>the genetic code of this organism) and identify what organism it was.</a:t>
            </a:r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terminal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</a:t>
            </a:r>
            <a:r>
              <a:rPr lang="en-GB" u="sng" dirty="0"/>
              <a:t>dot space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Submit some jobs to the cluster. </a:t>
            </a: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447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Genome assembly Workshop</vt:lpstr>
      <vt:lpstr>Software that will help you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  <vt:lpstr>Get some long jobs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503</cp:revision>
  <dcterms:created xsi:type="dcterms:W3CDTF">2018-10-24T10:39:39Z</dcterms:created>
  <dcterms:modified xsi:type="dcterms:W3CDTF">2021-03-01T09:22:12Z</dcterms:modified>
</cp:coreProperties>
</file>