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7" r:id="rId4"/>
    <p:sldId id="309" r:id="rId5"/>
    <p:sldId id="331" r:id="rId6"/>
    <p:sldId id="323" r:id="rId7"/>
    <p:sldId id="324" r:id="rId8"/>
    <p:sldId id="274" r:id="rId9"/>
    <p:sldId id="325" r:id="rId10"/>
    <p:sldId id="346" r:id="rId11"/>
    <p:sldId id="289" r:id="rId12"/>
    <p:sldId id="338" r:id="rId13"/>
    <p:sldId id="339" r:id="rId14"/>
    <p:sldId id="307" r:id="rId15"/>
    <p:sldId id="311" r:id="rId16"/>
    <p:sldId id="337" r:id="rId17"/>
    <p:sldId id="318" r:id="rId18"/>
    <p:sldId id="269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</a:t>
            </a:r>
            <a:r>
              <a:rPr lang="en-GB" sz="2400" b="1" dirty="0"/>
              <a:t>you can drag and drop files from one window to the next</a:t>
            </a:r>
            <a:r>
              <a:rPr lang="en-GB" sz="2400" dirty="0"/>
              <a:t>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14D4-11A8-4784-AE75-21248837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54B7-A908-49AA-AD99-93D4DC3F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There is going to be too much here for you to remember!</a:t>
            </a:r>
          </a:p>
          <a:p>
            <a:r>
              <a:rPr lang="en-GB" dirty="0"/>
              <a:t>This is an extensive resource with a lot of extra info for you to look back at. You wont remember it all … don’t try, just know you can look back at it!!</a:t>
            </a:r>
          </a:p>
          <a:p>
            <a:r>
              <a:rPr lang="en-GB" b="1" dirty="0"/>
              <a:t>This is HARD</a:t>
            </a:r>
            <a:r>
              <a:rPr lang="en-GB" dirty="0"/>
              <a:t>. Some of you will struggle. I know genetics may not be your background, so I will not focus on this. </a:t>
            </a:r>
          </a:p>
          <a:p>
            <a:r>
              <a:rPr lang="en-GB" dirty="0"/>
              <a:t>Therefore, we will all go through it together. All commands for the example are in the scripts for you.</a:t>
            </a:r>
          </a:p>
        </p:txBody>
      </p:sp>
    </p:spTree>
    <p:extLst>
      <p:ext uri="{BB962C8B-B14F-4D97-AF65-F5344CB8AC3E}">
        <p14:creationId xmlns:p14="http://schemas.microsoft.com/office/powerpoint/2010/main" val="150154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</a:t>
            </a:r>
            <a:r>
              <a:rPr lang="en-GB"/>
              <a:t>bacterial genome </a:t>
            </a:r>
            <a:r>
              <a:rPr lang="en-GB" dirty="0"/>
              <a:t>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1136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Bacterial Genome Assembly</vt:lpstr>
      <vt:lpstr>Intro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492</cp:revision>
  <dcterms:created xsi:type="dcterms:W3CDTF">2018-10-24T10:39:39Z</dcterms:created>
  <dcterms:modified xsi:type="dcterms:W3CDTF">2021-03-01T09:36:03Z</dcterms:modified>
</cp:coreProperties>
</file>