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/>
              <a:t>You </a:t>
            </a:r>
            <a:r>
              <a:rPr lang="fr-FR" b="1" dirty="0" err="1"/>
              <a:t>should</a:t>
            </a:r>
            <a:r>
              <a:rPr lang="fr-FR" b="1" dirty="0"/>
              <a:t> all have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before</a:t>
            </a:r>
            <a:r>
              <a:rPr lang="fr-FR" b="1" dirty="0"/>
              <a:t>,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can end part session </a:t>
            </a:r>
            <a:r>
              <a:rPr lang="fr-FR" b="1" dirty="0" err="1"/>
              <a:t>here</a:t>
            </a:r>
            <a:r>
              <a:rPr lang="fr-F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30</cp:revision>
  <dcterms:created xsi:type="dcterms:W3CDTF">2018-11-12T11:58:08Z</dcterms:created>
  <dcterms:modified xsi:type="dcterms:W3CDTF">2021-03-01T09:29:55Z</dcterms:modified>
</cp:coreProperties>
</file>