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25" r:id="rId4"/>
    <p:sldId id="314" r:id="rId5"/>
    <p:sldId id="301" r:id="rId6"/>
    <p:sldId id="310" r:id="rId7"/>
    <p:sldId id="286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52" y="3333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6E9AF-E757-4182-B00D-DEC1480F0F66}"/>
              </a:ext>
            </a:extLst>
          </p:cNvPr>
          <p:cNvSpPr txBox="1"/>
          <p:nvPr/>
        </p:nvSpPr>
        <p:spPr>
          <a:xfrm>
            <a:off x="923277" y="2050742"/>
            <a:ext cx="916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</a:t>
            </a:r>
            <a:r>
              <a:rPr lang="en-GB" dirty="0" err="1"/>
              <a:t>Sungrid</a:t>
            </a:r>
            <a:r>
              <a:rPr lang="en-GB" dirty="0"/>
              <a:t> engines approach.</a:t>
            </a:r>
          </a:p>
          <a:p>
            <a:endParaRPr lang="en-GB" dirty="0"/>
          </a:p>
          <a:p>
            <a:r>
              <a:rPr lang="en-GB" dirty="0"/>
              <a:t>You may see in other places “</a:t>
            </a:r>
            <a:r>
              <a:rPr lang="en-GB" dirty="0" err="1"/>
              <a:t>sbatch</a:t>
            </a:r>
            <a:r>
              <a:rPr lang="en-GB" dirty="0"/>
              <a:t>”. This is for queue managing software called </a:t>
            </a:r>
            <a:r>
              <a:rPr lang="en-GB" dirty="0" err="1"/>
              <a:t>Slurm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In short you can look at this later. </a:t>
            </a:r>
          </a:p>
          <a:p>
            <a:endParaRPr lang="en-GB" dirty="0"/>
          </a:p>
          <a:p>
            <a:r>
              <a:rPr lang="en-GB" dirty="0"/>
              <a:t>All you need for now is: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name_of_script.sh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END HERE (anything further is extra – please go through this in your own time)</a:t>
            </a:r>
          </a:p>
        </p:txBody>
      </p:sp>
    </p:spTree>
    <p:extLst>
      <p:ext uri="{BB962C8B-B14F-4D97-AF65-F5344CB8AC3E}">
        <p14:creationId xmlns:p14="http://schemas.microsoft.com/office/powerpoint/2010/main" val="902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507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 5) qsub: qstat</vt:lpstr>
      <vt:lpstr>5) qsub: qsub output files .o and .e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40</cp:revision>
  <dcterms:created xsi:type="dcterms:W3CDTF">2018-11-12T12:03:14Z</dcterms:created>
  <dcterms:modified xsi:type="dcterms:W3CDTF">2021-03-01T09:34:26Z</dcterms:modified>
</cp:coreProperties>
</file>