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8" r:id="rId4"/>
    <p:sldId id="349" r:id="rId5"/>
    <p:sldId id="261" r:id="rId6"/>
    <p:sldId id="350" r:id="rId7"/>
    <p:sldId id="323" r:id="rId8"/>
    <p:sldId id="35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hyperlink" Target="https://filezilla-project.org/download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baxterm.mobatek.net/downloa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ERNAME@marvin.st-andrews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771659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Genome assembly Workshop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991" y="2326640"/>
            <a:ext cx="9184769" cy="19302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3200" b="1" dirty="0"/>
              <a:t>AIM: </a:t>
            </a:r>
            <a:r>
              <a:rPr lang="en-GB" sz="3200" dirty="0"/>
              <a:t>The main aim of this practical is to identify an unknown sample using DNA sequencing. You</a:t>
            </a:r>
          </a:p>
          <a:p>
            <a:pPr algn="l"/>
            <a:r>
              <a:rPr lang="en-GB" sz="3200" dirty="0"/>
              <a:t>will assemble this DNA sequencing data to generate a genome assembly (a representation of</a:t>
            </a:r>
          </a:p>
          <a:p>
            <a:pPr algn="l"/>
            <a:r>
              <a:rPr lang="en-GB" sz="3200" dirty="0"/>
              <a:t>the genetic code of this organism) and identify what organism it was.</a:t>
            </a:r>
          </a:p>
        </p:txBody>
      </p:sp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Software that will help you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 users: </a:t>
            </a:r>
            <a:r>
              <a:rPr lang="en-GB" b="1" dirty="0" err="1"/>
              <a:t>Filezilla</a:t>
            </a:r>
            <a:r>
              <a:rPr lang="en-GB" b="1" dirty="0"/>
              <a:t> </a:t>
            </a:r>
            <a:r>
              <a:rPr lang="en-GB" dirty="0">
                <a:hlinkClick r:id="rId2"/>
              </a:rPr>
              <a:t>https://filezilla-project.org/download.php</a:t>
            </a:r>
            <a:r>
              <a:rPr lang="en-GB" dirty="0"/>
              <a:t> please install this. You can always remove it later. </a:t>
            </a:r>
          </a:p>
          <a:p>
            <a:r>
              <a:rPr lang="en-GB" b="1" dirty="0"/>
              <a:t>Windows: </a:t>
            </a:r>
            <a:r>
              <a:rPr lang="en-GB" dirty="0"/>
              <a:t>Notepad++ </a:t>
            </a:r>
            <a:r>
              <a:rPr lang="en-GB" sz="2000" dirty="0"/>
              <a:t>(this is the King of Editors). </a:t>
            </a:r>
            <a:r>
              <a:rPr lang="en-GB" dirty="0">
                <a:hlinkClick r:id="rId3"/>
              </a:rPr>
              <a:t>https://notepad-plus-plus.org/downloads/</a:t>
            </a:r>
            <a:r>
              <a:rPr lang="en-GB" dirty="0"/>
              <a:t>  </a:t>
            </a:r>
            <a:r>
              <a:rPr lang="en-GB" sz="2000" dirty="0"/>
              <a:t>(This software understand Linux line ending)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Windows (optional): </a:t>
            </a:r>
            <a:r>
              <a:rPr lang="en-GB" dirty="0" err="1"/>
              <a:t>Mobaxterm</a:t>
            </a:r>
            <a:r>
              <a:rPr lang="en-GB" dirty="0"/>
              <a:t> Home edition (free) </a:t>
            </a:r>
            <a:r>
              <a:rPr lang="en-GB" dirty="0">
                <a:hlinkClick r:id="rId4"/>
              </a:rPr>
              <a:t>https://mobaxterm.mobatek.net/download.html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79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 - Getting connected: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055B-9E54-4164-9579-534FF687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84288"/>
            <a:ext cx="10515600" cy="4351338"/>
          </a:xfrm>
        </p:spPr>
        <p:txBody>
          <a:bodyPr/>
          <a:lstStyle/>
          <a:p>
            <a:r>
              <a:rPr lang="en-GB" dirty="0"/>
              <a:t>Type:  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  <a:hlinkClick r:id="rId2"/>
              </a:rPr>
              <a:t>USERNAME@marvin.st-andrews.ac.uk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(whatever your username is)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Then enter your password (when prompted). This is the same way for all the programs (Windows/ MAC/ Linux). </a:t>
            </a:r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15D278B-8824-4808-9B89-863B00F26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6200" y="2829939"/>
            <a:ext cx="65151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EE16F-9F9A-43CA-AEED-792FCE6379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9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BE99-2ED5-4489-9664-E7D3625E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2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QUICK start: copy paste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9CF43-A6BF-43C9-980E-80A256D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1440" y="2292670"/>
            <a:ext cx="6786880" cy="104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AC373-F1BB-45F1-9DDE-1F4ED2EA122A}"/>
              </a:ext>
            </a:extLst>
          </p:cNvPr>
          <p:cNvSpPr txBox="1"/>
          <p:nvPr/>
        </p:nvSpPr>
        <p:spPr>
          <a:xfrm>
            <a:off x="772160" y="138176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Copy: </a:t>
            </a:r>
            <a:r>
              <a:rPr lang="en-GB" dirty="0"/>
              <a:t>If you highlight (drag over, or double click) something in a terminal – this is now copied to your clipboard.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DE81A-ABB7-4434-85DC-632DC47DCA49}"/>
              </a:ext>
            </a:extLst>
          </p:cNvPr>
          <p:cNvSpPr txBox="1"/>
          <p:nvPr/>
        </p:nvSpPr>
        <p:spPr>
          <a:xfrm>
            <a:off x="736600" y="3779520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Paste: </a:t>
            </a:r>
            <a:r>
              <a:rPr lang="en-GB" dirty="0"/>
              <a:t>this is different for different programs. But Right click, or the middle button on a mouse…</a:t>
            </a:r>
          </a:p>
        </p:txBody>
      </p:sp>
    </p:spTree>
    <p:extLst>
      <p:ext uri="{BB962C8B-B14F-4D97-AF65-F5344CB8AC3E}">
        <p14:creationId xmlns:p14="http://schemas.microsoft.com/office/powerpoint/2010/main" val="39662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2) Getting connected: </a:t>
            </a:r>
            <a:r>
              <a:rPr lang="en-US" dirty="0">
                <a:solidFill>
                  <a:srgbClr val="7030A0"/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/storage/home/users/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/>
          <a:lstStyle/>
          <a:p>
            <a:r>
              <a:rPr lang="en-GB" dirty="0"/>
              <a:t>Submit some jobs to the cluster. </a:t>
            </a: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446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Genome assembly Workshop</vt:lpstr>
      <vt:lpstr>Software that will help you …</vt:lpstr>
      <vt:lpstr> Downloading:  transfer files Filezilla https://filezilla-project.org/download.php</vt:lpstr>
      <vt:lpstr>Downloading:  transfer files Filezilla</vt:lpstr>
      <vt:lpstr>QUICK start - Getting connected:</vt:lpstr>
      <vt:lpstr>QUICK start: copy paste</vt:lpstr>
      <vt:lpstr>2) Getting connected: getting the files</vt:lpstr>
      <vt:lpstr>Get some long jobs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500</cp:revision>
  <dcterms:created xsi:type="dcterms:W3CDTF">2018-10-24T10:39:39Z</dcterms:created>
  <dcterms:modified xsi:type="dcterms:W3CDTF">2021-02-22T13:00:53Z</dcterms:modified>
</cp:coreProperties>
</file>