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</a:t>
            </a:r>
            <a:r>
              <a:rPr lang="en-GB"/>
              <a:t>to Redhat8, </a:t>
            </a:r>
            <a:r>
              <a:rPr lang="en-GB" dirty="0"/>
              <a:t>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991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errors</vt:lpstr>
      <vt:lpstr>7) Conda: Error messages, qsub temp fix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29</cp:revision>
  <dcterms:created xsi:type="dcterms:W3CDTF">2018-11-12T12:07:48Z</dcterms:created>
  <dcterms:modified xsi:type="dcterms:W3CDTF">2022-03-10T09:35:41Z</dcterms:modified>
</cp:coreProperties>
</file>