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338" r:id="rId13"/>
    <p:sldId id="266" r:id="rId14"/>
    <p:sldId id="267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</a:t>
            </a:r>
            <a:r>
              <a:rPr lang="en-GB" dirty="0">
                <a:solidFill>
                  <a:srgbClr val="FF0000"/>
                </a:solidFill>
              </a:rPr>
              <a:t>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Who can tell me how to look </a:t>
            </a:r>
            <a:r>
              <a:rPr lang="en-GB">
                <a:highlight>
                  <a:srgbClr val="FFFF00"/>
                </a:highlight>
                <a:sym typeface="Wingdings" panose="05000000000000000000" pitchFamily="2" charset="2"/>
              </a:rPr>
              <a:t>at this file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this???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 /storage/home/users/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 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                       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6" y="3871444"/>
            <a:ext cx="4703980" cy="3027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228118" cy="8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 /storage/home/users/</a:t>
            </a:r>
            <a:r>
              <a:rPr lang="en-GB" sz="2400" dirty="0" err="1">
                <a:solidFill>
                  <a:srgbClr val="0070C0"/>
                </a:solidFill>
              </a:rPr>
              <a:t>Msc_Digital_Health</a:t>
            </a:r>
            <a:r>
              <a:rPr lang="en-GB" sz="2400" dirty="0">
                <a:solidFill>
                  <a:srgbClr val="0070C0"/>
                </a:solidFill>
              </a:rPr>
              <a:t>/ 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" y="659919"/>
            <a:ext cx="11661775" cy="50029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Some filenames can be very long or computer generated: X201SC20123959-Z01-F001_3.zip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or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 in the directory you are in 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1173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More fancy and reboust way of counting the reads in all files in a directory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83</cp:revision>
  <dcterms:created xsi:type="dcterms:W3CDTF">2018-11-12T11:59:28Z</dcterms:created>
  <dcterms:modified xsi:type="dcterms:W3CDTF">2022-03-10T09:17:50Z</dcterms:modified>
</cp:coreProperties>
</file>