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333" r:id="rId4"/>
    <p:sldId id="270" r:id="rId5"/>
    <p:sldId id="283" r:id="rId6"/>
    <p:sldId id="284" r:id="rId7"/>
    <p:sldId id="327" r:id="rId8"/>
    <p:sldId id="300" r:id="rId9"/>
    <p:sldId id="272" r:id="rId10"/>
    <p:sldId id="288" r:id="rId11"/>
    <p:sldId id="315" r:id="rId12"/>
    <p:sldId id="273" r:id="rId13"/>
    <p:sldId id="328" r:id="rId14"/>
    <p:sldId id="329" r:id="rId15"/>
    <p:sldId id="325" r:id="rId16"/>
    <p:sldId id="330" r:id="rId17"/>
    <p:sldId id="331" r:id="rId18"/>
    <p:sldId id="338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b="1" dirty="0"/>
              <a:t>BLAST: </a:t>
            </a:r>
            <a:r>
              <a:rPr lang="en-GB" dirty="0"/>
              <a:t>what have we just assembled? (an alternative here would be </a:t>
            </a:r>
            <a:r>
              <a:rPr lang="en-GB" dirty="0" err="1"/>
              <a:t>MetaPhlAn</a:t>
            </a:r>
            <a:r>
              <a:rPr lang="en-GB" dirty="0"/>
              <a:t>)</a:t>
            </a:r>
          </a:p>
          <a:p>
            <a:r>
              <a:rPr lang="en-GB" dirty="0"/>
              <a:t>In order to do any of this, we need a way of “talking to the computer”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programs/ command lines used.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159" y="9896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loop. </a:t>
            </a:r>
            <a:endParaRPr lang="en-GB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59" y="1338263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b="1" dirty="0"/>
              <a:t>In one line:</a:t>
            </a:r>
          </a:p>
          <a:p>
            <a:pPr marL="0" indent="0">
              <a:buNone/>
            </a:pPr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Earlier example: 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36705" cy="5019132"/>
          </a:xfrm>
        </p:spPr>
        <p:txBody>
          <a:bodyPr/>
          <a:lstStyle/>
          <a:p>
            <a:r>
              <a:rPr lang="en-GB" sz="3200" dirty="0"/>
              <a:t>Act as a way for the human to tell the computer what to do. </a:t>
            </a:r>
          </a:p>
          <a:p>
            <a:r>
              <a:rPr lang="en-GB" sz="3200" dirty="0"/>
              <a:t>You can add multiple commands in one shell script. </a:t>
            </a:r>
          </a:p>
          <a:p>
            <a:r>
              <a:rPr lang="en-GB" sz="3200" dirty="0"/>
              <a:t>The easiest way to run the shell script is using the 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/>
              <a:t> manager on the cluster </a:t>
            </a:r>
            <a:r>
              <a:rPr lang="en-GB" sz="3200" b="1" dirty="0"/>
              <a:t>(more on this later …)</a:t>
            </a:r>
          </a:p>
          <a:p>
            <a:r>
              <a:rPr lang="en-GB" sz="3200" dirty="0"/>
              <a:t>Shell script filenames end in </a:t>
            </a:r>
            <a:r>
              <a:rPr lang="en-GB" sz="3200" dirty="0">
                <a:solidFill>
                  <a:srgbClr val="FF0000"/>
                </a:solidFill>
              </a:rPr>
              <a:t>.</a:t>
            </a:r>
            <a:r>
              <a:rPr lang="en-GB" sz="3200" dirty="0" err="1">
                <a:solidFill>
                  <a:srgbClr val="FF0000"/>
                </a:solidFill>
              </a:rPr>
              <a:t>sh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and may have 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0070C0"/>
                </a:solidFill>
              </a:rPr>
              <a:t>#!/bin/bash </a:t>
            </a:r>
            <a:r>
              <a:rPr lang="en-GB" sz="3200" dirty="0"/>
              <a:t>on the first line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#!/bin/bash this tell the computer that program to execute is </a:t>
            </a:r>
            <a:r>
              <a:rPr lang="en-GB" sz="3200" dirty="0" err="1"/>
              <a:t>is</a:t>
            </a:r>
            <a:r>
              <a:rPr lang="en-GB" sz="3200" dirty="0"/>
              <a:t> bash and this program is found in /bin/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 – python versions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058779"/>
            <a:ext cx="11582399" cy="52136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#!/bin/bash </a:t>
            </a:r>
            <a:r>
              <a:rPr lang="en-GB" dirty="0"/>
              <a:t>this tell the computer that program to execute is </a:t>
            </a:r>
            <a:r>
              <a:rPr lang="en-GB" dirty="0" err="1"/>
              <a:t>is</a:t>
            </a:r>
            <a:r>
              <a:rPr lang="en-GB" dirty="0"/>
              <a:t> bash and this program is found in /bin/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Another example would be at the top of your python scripts (python scripting, not shell – but the same principle):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#!/usr/bin/env python3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You can mix python versions within the same software (if you have dependencies that will only work with python 2, for example) by doing this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#!/usr/bin/env python2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1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</a:t>
            </a:r>
            <a:r>
              <a:rPr lang="en-GB" dirty="0">
                <a:solidFill>
                  <a:srgbClr val="FF0000"/>
                </a:solidFill>
              </a:rPr>
              <a:t>./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u+x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r>
              <a:rPr lang="en-GB" dirty="0"/>
              <a:t>	u = “the users, i.e. you!</a:t>
            </a:r>
          </a:p>
          <a:p>
            <a:pPr marL="0" indent="0">
              <a:buNone/>
            </a:pPr>
            <a:r>
              <a:rPr lang="en-GB" dirty="0"/>
              <a:t>	+x  mean executable. </a:t>
            </a:r>
          </a:p>
          <a:p>
            <a:pPr marL="0" indent="0">
              <a:buNone/>
            </a:pPr>
            <a:r>
              <a:rPr lang="en-GB" dirty="0"/>
              <a:t>	+</a:t>
            </a:r>
            <a:r>
              <a:rPr lang="en-GB" dirty="0" err="1"/>
              <a:t>rw</a:t>
            </a:r>
            <a:r>
              <a:rPr lang="en-GB" dirty="0"/>
              <a:t>  means read/ write. 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7750" y="5023647"/>
            <a:ext cx="4609808" cy="18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1411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 – python versions as an example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programs/ command lines used.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loop. </vt:lpstr>
      <vt:lpstr>4) Shell scripting: basic for loop (easy)</vt:lpstr>
      <vt:lpstr>4) Shell scripting: basic for loop (more complex)</vt:lpstr>
      <vt:lpstr>4) Shell scripting: basic for loop (more complex)</vt:lpstr>
      <vt:lpstr>Earlier example: More fancy and reboust way of counting the reads in all files in a directory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97</cp:revision>
  <dcterms:created xsi:type="dcterms:W3CDTF">2018-11-12T12:01:25Z</dcterms:created>
  <dcterms:modified xsi:type="dcterms:W3CDTF">2022-03-10T09:17:52Z</dcterms:modified>
</cp:coreProperties>
</file>