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  <p:sldId id="309" r:id="rId5"/>
    <p:sldId id="331" r:id="rId6"/>
    <p:sldId id="323" r:id="rId7"/>
    <p:sldId id="324" r:id="rId8"/>
    <p:sldId id="274" r:id="rId9"/>
    <p:sldId id="325" r:id="rId10"/>
    <p:sldId id="349" r:id="rId11"/>
    <p:sldId id="346" r:id="rId12"/>
    <p:sldId id="289" r:id="rId13"/>
    <p:sldId id="338" r:id="rId14"/>
    <p:sldId id="339" r:id="rId15"/>
    <p:sldId id="307" r:id="rId16"/>
    <p:sldId id="311" r:id="rId17"/>
    <p:sldId id="337" r:id="rId18"/>
    <p:sldId id="350" r:id="rId19"/>
    <p:sldId id="318" r:id="rId20"/>
    <p:sldId id="26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Msc_Digital_Health/blob/main/GD5302_Genetics_practical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THE ACTUAL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" y="1554387"/>
            <a:ext cx="10909948" cy="4351338"/>
          </a:xfrm>
        </p:spPr>
        <p:txBody>
          <a:bodyPr/>
          <a:lstStyle/>
          <a:p>
            <a:r>
              <a:rPr lang="en-GB" dirty="0"/>
              <a:t>We will assemble the sequencing output from a patient with an unknown infection … A swab was taken, plated and a single colony was sent for Illumina </a:t>
            </a:r>
            <a:r>
              <a:rPr lang="en-GB" dirty="0" err="1"/>
              <a:t>Miseq</a:t>
            </a:r>
            <a:r>
              <a:rPr lang="en-GB" dirty="0"/>
              <a:t> sequencing. Can we identify what it was? </a:t>
            </a:r>
          </a:p>
          <a:p>
            <a:r>
              <a:rPr lang="en-GB" dirty="0"/>
              <a:t>(your coursework is an extension to this where we have data from multiple patients)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1618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</a:t>
            </a:r>
            <a:r>
              <a:rPr lang="en-GB" sz="2400" b="1" dirty="0"/>
              <a:t>you can drag and drop files from one window to the next</a:t>
            </a:r>
            <a:r>
              <a:rPr lang="en-GB" sz="2400" dirty="0"/>
              <a:t>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/>
              <a:t>Can you apply all you have learnt (also looking back at the resources) and identify the unknown infections for our patients?</a:t>
            </a:r>
          </a:p>
          <a:p>
            <a:r>
              <a:rPr lang="en-GB" dirty="0"/>
              <a:t>Reads are in : </a:t>
            </a:r>
            <a:r>
              <a:rPr lang="en-GB" dirty="0">
                <a:solidFill>
                  <a:srgbClr val="FF0000"/>
                </a:solidFill>
              </a:rPr>
              <a:t>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coursework_reads</a:t>
            </a:r>
            <a:r>
              <a:rPr lang="en-GB" dirty="0">
                <a:solidFill>
                  <a:srgbClr val="FF0000"/>
                </a:solidFill>
              </a:rPr>
              <a:t>/</a:t>
            </a:r>
          </a:p>
          <a:p>
            <a:r>
              <a:rPr lang="en-GB" dirty="0">
                <a:solidFill>
                  <a:srgbClr val="FF0000"/>
                </a:solidFill>
                <a:hlinkClick r:id="rId2"/>
              </a:rPr>
              <a:t>https://github.com/peterthorpe5/Msc_Digital_Health/blob/main/GD5302_Genetics_practical.pdf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F11E6-67F1-4660-BD97-F89548AF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8290"/>
              </p:ext>
            </p:extLst>
          </p:nvPr>
        </p:nvGraphicFramePr>
        <p:xfrm>
          <a:off x="472966" y="3300248"/>
          <a:ext cx="4256688" cy="3192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896">
                  <a:extLst>
                    <a:ext uri="{9D8B030D-6E8A-4147-A177-3AD203B41FA5}">
                      <a16:colId xmlns:a16="http://schemas.microsoft.com/office/drawing/2014/main" val="345529644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834831810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2716873"/>
                    </a:ext>
                  </a:extLst>
                </a:gridCol>
              </a:tblGrid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reads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disease_cause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35905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1326739165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1538635183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Patient_A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patient_A_1.fastq.gz</a:t>
                      </a:r>
                      <a:endParaRPr lang="fr-FR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2569871010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Patient_A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patient_A_2.fastq.gz</a:t>
                      </a:r>
                      <a:endParaRPr lang="fr-FR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3544842788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220577796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619972345"/>
                  </a:ext>
                </a:extLst>
              </a:tr>
              <a:tr h="4788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895563765"/>
                  </a:ext>
                </a:extLst>
              </a:tr>
              <a:tr h="4788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39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1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4D4-11A8-4784-AE75-2124883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B7-A908-49AA-AD99-93D4DC3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There is going to be too much here for you to remember!</a:t>
            </a:r>
          </a:p>
          <a:p>
            <a:r>
              <a:rPr lang="en-GB" dirty="0"/>
              <a:t>This is an extensive resource with a lot of extra info for you to look back at. You wont remember it all … don’t try, just know you can look back at it!!</a:t>
            </a:r>
          </a:p>
          <a:p>
            <a:r>
              <a:rPr lang="en-GB" b="1" dirty="0"/>
              <a:t>This is HARD</a:t>
            </a:r>
            <a:r>
              <a:rPr lang="en-GB" dirty="0"/>
              <a:t>. Some of you will struggle. I know genetics may not be your background, so I will not focus on this. </a:t>
            </a:r>
          </a:p>
          <a:p>
            <a:r>
              <a:rPr lang="en-GB" dirty="0"/>
              <a:t>Therefore, we will all go through it together. All commands for the example are in the scripts for you.</a:t>
            </a:r>
          </a:p>
        </p:txBody>
      </p:sp>
    </p:spTree>
    <p:extLst>
      <p:ext uri="{BB962C8B-B14F-4D97-AF65-F5344CB8AC3E}">
        <p14:creationId xmlns:p14="http://schemas.microsoft.com/office/powerpoint/2010/main" val="150154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1388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Bacterial Genome Assembly</vt:lpstr>
      <vt:lpstr>Intro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THE ACTUAL PROBLEM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Coursework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497</cp:revision>
  <dcterms:created xsi:type="dcterms:W3CDTF">2018-10-24T10:39:39Z</dcterms:created>
  <dcterms:modified xsi:type="dcterms:W3CDTF">2021-03-10T10:36:25Z</dcterms:modified>
</cp:coreProperties>
</file>