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338" r:id="rId13"/>
    <p:sldId id="266" r:id="rId14"/>
    <p:sldId id="267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1FC2-3ADA-4FF4-86A6-E81D0CA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24494"/>
            <a:ext cx="10515600" cy="1325563"/>
          </a:xfrm>
        </p:spPr>
        <p:txBody>
          <a:bodyPr/>
          <a:lstStyle/>
          <a:p>
            <a:r>
              <a:rPr lang="en-GB" dirty="0"/>
              <a:t>More fancy and </a:t>
            </a:r>
            <a:r>
              <a:rPr lang="en-GB" dirty="0" err="1"/>
              <a:t>reboust</a:t>
            </a:r>
            <a:r>
              <a:rPr lang="en-GB" dirty="0"/>
              <a:t> way of counting the reads in all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34D-DB11-4E69-912B-582015D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1601705"/>
            <a:ext cx="11257547" cy="5278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previous example we “grepped for a specific string. This changes between data sets, so will not always work. This example will make sense as we go through the material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files=*R1.fastq.gz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for f in ${files}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${f}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zcat</a:t>
            </a:r>
            <a:r>
              <a:rPr lang="en-GB" dirty="0">
                <a:solidFill>
                  <a:schemeClr val="accent1"/>
                </a:solidFill>
              </a:rPr>
              <a:t> ${f} | echo $((`</a:t>
            </a:r>
            <a:r>
              <a:rPr lang="en-GB" dirty="0" err="1">
                <a:solidFill>
                  <a:schemeClr val="accent1"/>
                </a:solidFill>
              </a:rPr>
              <a:t>wc</a:t>
            </a:r>
            <a:r>
              <a:rPr lang="en-GB" dirty="0">
                <a:solidFill>
                  <a:schemeClr val="accent1"/>
                </a:solidFill>
              </a:rPr>
              <a:t> -l`/4))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902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</a:t>
            </a:r>
            <a:r>
              <a:rPr lang="en-GB" dirty="0">
                <a:solidFill>
                  <a:srgbClr val="FF0000"/>
                </a:solidFill>
              </a:rPr>
              <a:t>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Who can tell me how to look </a:t>
            </a:r>
            <a:r>
              <a:rPr lang="en-GB">
                <a:highlight>
                  <a:srgbClr val="FFFF00"/>
                </a:highlight>
                <a:sym typeface="Wingdings" panose="05000000000000000000" pitchFamily="2" charset="2"/>
              </a:rPr>
              <a:t>at this file </a:t>
            </a:r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this???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r>
              <a:rPr lang="en-GB" sz="2800" dirty="0">
                <a:solidFill>
                  <a:srgbClr val="FF0000"/>
                </a:solidFill>
              </a:rPr>
              <a:t>Need to set up a </a:t>
            </a:r>
            <a:r>
              <a:rPr lang="en-GB" sz="2800" dirty="0" err="1">
                <a:solidFill>
                  <a:srgbClr val="FF0000"/>
                </a:solidFill>
              </a:rPr>
              <a:t>syn</a:t>
            </a:r>
            <a:r>
              <a:rPr lang="en-GB" sz="2800" dirty="0">
                <a:solidFill>
                  <a:srgbClr val="FF0000"/>
                </a:solidFill>
              </a:rPr>
              <a:t> link first???</a:t>
            </a:r>
          </a:p>
          <a:p>
            <a:r>
              <a:rPr lang="en-GB" sz="2800" dirty="0">
                <a:solidFill>
                  <a:srgbClr val="FF0000"/>
                </a:solidFill>
              </a:rPr>
              <a:t>cp -</a:t>
            </a:r>
            <a:r>
              <a:rPr lang="en-GB" sz="2800" dirty="0" err="1">
                <a:solidFill>
                  <a:srgbClr val="FF0000"/>
                </a:solidFill>
              </a:rPr>
              <a:t>rv</a:t>
            </a:r>
            <a:r>
              <a:rPr lang="en-GB" sz="2800" dirty="0">
                <a:solidFill>
                  <a:srgbClr val="FF0000"/>
                </a:solidFill>
              </a:rPr>
              <a:t> /scratch/</a:t>
            </a:r>
            <a:r>
              <a:rPr lang="en-GB" sz="2800" dirty="0" err="1">
                <a:solidFill>
                  <a:srgbClr val="FF0000"/>
                </a:solidFill>
              </a:rPr>
              <a:t>bioinf</a:t>
            </a:r>
            <a:r>
              <a:rPr lang="en-GB" sz="2800" dirty="0">
                <a:solidFill>
                  <a:srgbClr val="FF0000"/>
                </a:solidFill>
              </a:rPr>
              <a:t>/</a:t>
            </a:r>
            <a:r>
              <a:rPr lang="en-GB" sz="2800" dirty="0" err="1">
                <a:solidFill>
                  <a:srgbClr val="FF0000"/>
                </a:solidFill>
              </a:rPr>
              <a:t>digital_health</a:t>
            </a:r>
            <a:r>
              <a:rPr lang="en-GB" sz="2800" dirty="0">
                <a:solidFill>
                  <a:srgbClr val="FF0000"/>
                </a:solidFill>
              </a:rPr>
              <a:t> ~/scratch/</a:t>
            </a:r>
            <a:r>
              <a:rPr lang="en-GB" sz="2800" dirty="0" err="1">
                <a:solidFill>
                  <a:srgbClr val="FF0000"/>
                </a:solidFill>
              </a:rPr>
              <a:t>bioinf</a:t>
            </a:r>
            <a:r>
              <a:rPr lang="en-GB" sz="2800" dirty="0">
                <a:solidFill>
                  <a:srgbClr val="FF0000"/>
                </a:solidFill>
              </a:rPr>
              <a:t>/${USER}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/>
              <a:t>d</a:t>
            </a:r>
            <a:r>
              <a:rPr lang="en-GB" dirty="0" err="1">
                <a:solidFill>
                  <a:srgbClr val="0070C0"/>
                </a:solidFill>
              </a:rPr>
              <a:t>igital_Health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digital_Health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6" y="3871444"/>
            <a:ext cx="4703980" cy="3027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228118" cy="89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" y="659919"/>
            <a:ext cx="11661775" cy="500294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Some filenames can be very long or computer generated: X201SC20123959-Z01-F001_3.zip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or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 in the directory you are in 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1147</Words>
  <Application>Microsoft Macintosh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More fancy and reboust way of counting the reads in all files in a directory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 (Staff)</cp:lastModifiedBy>
  <cp:revision>85</cp:revision>
  <dcterms:created xsi:type="dcterms:W3CDTF">2018-11-12T11:59:28Z</dcterms:created>
  <dcterms:modified xsi:type="dcterms:W3CDTF">2023-03-13T13:40:05Z</dcterms:modified>
</cp:coreProperties>
</file>