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65" r:id="rId6"/>
    <p:sldId id="266" r:id="rId7"/>
    <p:sldId id="267" r:id="rId8"/>
    <p:sldId id="327" r:id="rId9"/>
    <p:sldId id="300" r:id="rId10"/>
    <p:sldId id="272" r:id="rId11"/>
    <p:sldId id="288" r:id="rId12"/>
    <p:sldId id="315" r:id="rId13"/>
    <p:sldId id="273" r:id="rId14"/>
    <p:sldId id="329" r:id="rId15"/>
    <p:sldId id="325" r:id="rId16"/>
    <p:sldId id="330" r:id="rId17"/>
    <p:sldId id="331" r:id="rId18"/>
    <p:sldId id="338" r:id="rId19"/>
    <p:sldId id="339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u+x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>
                <a:solidFill>
                  <a:srgbClr val="0070C0"/>
                </a:solidFill>
              </a:rPr>
              <a:t>cd ./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In one line:</a:t>
            </a:r>
          </a:p>
          <a:p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1FC2-3ADA-4FF4-86A6-E81D0CA5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124494"/>
            <a:ext cx="10515600" cy="1325563"/>
          </a:xfrm>
        </p:spPr>
        <p:txBody>
          <a:bodyPr/>
          <a:lstStyle/>
          <a:p>
            <a:r>
              <a:rPr lang="en-GB" dirty="0"/>
              <a:t>Earlier example: More fancy and </a:t>
            </a:r>
            <a:r>
              <a:rPr lang="en-GB" dirty="0" err="1"/>
              <a:t>reboust</a:t>
            </a:r>
            <a:r>
              <a:rPr lang="en-GB" dirty="0"/>
              <a:t> way of counting the reads in all files in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34D-DB11-4E69-912B-582015DC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1601705"/>
            <a:ext cx="11257547" cy="52786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previous example we “grepped for a specific string. This changes between data sets, so will not always work. This example will make sense as we go through the material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files=*R1.fastq.gz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for f in ${files}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echo ${f}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r>
              <a:rPr lang="en-GB" dirty="0">
                <a:solidFill>
                  <a:schemeClr val="accent1"/>
                </a:solidFill>
              </a:rPr>
              <a:t>  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>
                <a:solidFill>
                  <a:schemeClr val="accent1"/>
                </a:solidFill>
              </a:rPr>
              <a:t>zcat</a:t>
            </a:r>
            <a:r>
              <a:rPr lang="en-GB" dirty="0">
                <a:solidFill>
                  <a:schemeClr val="accent1"/>
                </a:solidFill>
              </a:rPr>
              <a:t> ${f} | echo $((`</a:t>
            </a:r>
            <a:r>
              <a:rPr lang="en-GB" dirty="0" err="1">
                <a:solidFill>
                  <a:schemeClr val="accent1"/>
                </a:solidFill>
              </a:rPr>
              <a:t>wc</a:t>
            </a:r>
            <a:r>
              <a:rPr lang="en-GB" dirty="0">
                <a:solidFill>
                  <a:schemeClr val="accent1"/>
                </a:solidFill>
              </a:rPr>
              <a:t> -l`/4)) &gt;&gt; </a:t>
            </a:r>
            <a:r>
              <a:rPr lang="en-GB" dirty="0" err="1">
                <a:solidFill>
                  <a:schemeClr val="accent1"/>
                </a:solidFill>
              </a:rPr>
              <a:t>read_pairs.counts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902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1" y="926935"/>
            <a:ext cx="9166552" cy="1175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2F2B9-2612-43AB-A8C8-9B3002B85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6" t="20997" r="2586" b="15249"/>
          <a:stretch/>
        </p:blipFill>
        <p:spPr>
          <a:xfrm>
            <a:off x="5265683" y="1982622"/>
            <a:ext cx="6926317" cy="487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BF563-FE2B-404E-A859-6B2ACCD3B72E}"/>
              </a:ext>
            </a:extLst>
          </p:cNvPr>
          <p:cNvSpPr txBox="1"/>
          <p:nvPr/>
        </p:nvSpPr>
        <p:spPr>
          <a:xfrm>
            <a:off x="82551" y="3037490"/>
            <a:ext cx="5025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$1 </a:t>
            </a:r>
            <a:r>
              <a:rPr lang="en-GB" dirty="0"/>
              <a:t>is the first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$2 </a:t>
            </a:r>
            <a:r>
              <a:rPr lang="en-GB" dirty="0"/>
              <a:t>is the seconds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$3 </a:t>
            </a:r>
            <a:r>
              <a:rPr lang="en-GB" dirty="0"/>
              <a:t>is the third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 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E1883-7E91-4B31-8604-873F3F6046B0}"/>
              </a:ext>
            </a:extLst>
          </p:cNvPr>
          <p:cNvCxnSpPr/>
          <p:nvPr/>
        </p:nvCxnSpPr>
        <p:spPr>
          <a:xfrm>
            <a:off x="3626069" y="3429000"/>
            <a:ext cx="1481959" cy="3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9495559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#sbatch </a:t>
            </a:r>
            <a:r>
              <a:rPr lang="en-GB" dirty="0"/>
              <a:t>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585901" y="3435409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88B33-CCA1-5FE7-12BF-A81E88C31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05" t="24459" r="13897" b="50000"/>
          <a:stretch/>
        </p:blipFill>
        <p:spPr>
          <a:xfrm>
            <a:off x="6797176" y="2750325"/>
            <a:ext cx="7323066" cy="27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803" y="61538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#sbatch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 flipV="1">
            <a:off x="4154526" y="3954280"/>
            <a:ext cx="880612" cy="13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3132680" cy="2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4B37F-5F06-06E4-B7F1-BE3EE4CB9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8" t="20733" r="10389" b="30688"/>
          <a:stretch/>
        </p:blipFill>
        <p:spPr>
          <a:xfrm>
            <a:off x="5246542" y="2055030"/>
            <a:ext cx="6672843" cy="4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--tasks-per-node=48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submit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560443"/>
            <a:ext cx="10956235" cy="461652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/>
              <a:t> spades.sh</a:t>
            </a:r>
          </a:p>
          <a:p>
            <a:pPr marL="0" indent="0">
              <a:buNone/>
            </a:pPr>
            <a:r>
              <a:rPr lang="en-GB" b="1" dirty="0"/>
              <a:t>Show information on the queues: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Interactive mode </a:t>
            </a:r>
            <a:r>
              <a:rPr lang="en-GB" dirty="0"/>
              <a:t>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           (</a:t>
            </a:r>
            <a:r>
              <a:rPr lang="en-GB" dirty="0" err="1"/>
              <a:t>Bioinf</a:t>
            </a:r>
            <a:r>
              <a:rPr lang="en-GB" dirty="0"/>
              <a:t> user : use the </a:t>
            </a:r>
            <a:r>
              <a:rPr lang="en-GB" dirty="0" err="1"/>
              <a:t>bigmem</a:t>
            </a:r>
            <a:r>
              <a:rPr lang="en-GB" dirty="0"/>
              <a:t> q)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--tasks-per-node=20 --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r>
              <a:rPr lang="en-GB" dirty="0" err="1">
                <a:solidFill>
                  <a:srgbClr val="FF0000"/>
                </a:solidFill>
              </a:rPr>
              <a:t>srun</a:t>
            </a:r>
            <a:r>
              <a:rPr lang="en-GB" dirty="0"/>
              <a:t> -p </a:t>
            </a:r>
            <a:r>
              <a:rPr lang="en-GB" dirty="0" err="1"/>
              <a:t>bigmem</a:t>
            </a:r>
            <a:r>
              <a:rPr lang="en-GB" dirty="0"/>
              <a:t>  --tasks-per-node=20 --mem=100GB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5213233" y="4613559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485775" y="3975535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666B2-24F8-2CC8-C677-CBEADAC10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14" t="18225" r="13604" b="44718"/>
          <a:stretch/>
        </p:blipFill>
        <p:spPr>
          <a:xfrm>
            <a:off x="6356036" y="2845832"/>
            <a:ext cx="6160556" cy="40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1315</Words>
  <Application>Microsoft Macintosh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1 thread job and email me!</vt:lpstr>
      <vt:lpstr>High memory</vt:lpstr>
      <vt:lpstr>submit a job 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  <vt:lpstr>Earlier example: More fancy and reboust way of counting the reads in all files in a directory</vt:lpstr>
      <vt:lpstr>4) Shell scripting: command line arguments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 (Staff)</cp:lastModifiedBy>
  <cp:revision>84</cp:revision>
  <dcterms:created xsi:type="dcterms:W3CDTF">2018-11-12T12:01:25Z</dcterms:created>
  <dcterms:modified xsi:type="dcterms:W3CDTF">2023-03-13T13:40:44Z</dcterms:modified>
</cp:coreProperties>
</file>