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30" r:id="rId3"/>
    <p:sldId id="291" r:id="rId4"/>
    <p:sldId id="333" r:id="rId5"/>
    <p:sldId id="292" r:id="rId6"/>
    <p:sldId id="293" r:id="rId7"/>
    <p:sldId id="294" r:id="rId8"/>
    <p:sldId id="295" r:id="rId9"/>
    <p:sldId id="296" r:id="rId10"/>
    <p:sldId id="332" r:id="rId11"/>
    <p:sldId id="298" r:id="rId12"/>
    <p:sldId id="299" r:id="rId13"/>
    <p:sldId id="297" r:id="rId14"/>
    <p:sldId id="334" r:id="rId15"/>
    <p:sldId id="336" r:id="rId16"/>
    <p:sldId id="335" r:id="rId17"/>
    <p:sldId id="331" r:id="rId18"/>
    <p:sldId id="32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9112-A982-4913-BC1E-5E83755C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84F3-9DEF-4FBB-92DE-AD3A05D5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961A-E293-4929-8B10-BC0E4D5E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2D19-0503-47C3-BE93-ED532D8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A3F9-9B22-46CB-9809-52083E75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13D-E2CB-414F-8F28-A5FD3582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4FE92-A5F9-47EE-99B1-ADD2A28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E10C-F42D-4B16-B84C-1EDE351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FF3B-E6F8-464C-8FEA-B03EA63A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7B13-6463-4C12-AF94-0B78A926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FE95-4919-4035-A2EB-86A534B8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FF33-0052-40F5-8A0C-DD1A964A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4C1B-1B2E-40A7-8EDF-FA1E219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5103-FDED-49C3-BD8F-E1F5290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6CF7-B05D-49F6-9B2E-50BEF3B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D4F-C085-43AC-8582-1D1152D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1C85-480C-45C2-99D4-FACE5E05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D54F-5007-4D65-91E4-5DB0230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4580-87B7-4688-A807-CA61099B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D41A-3BE2-4E9F-AB86-C4CF91AF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70F8-C3FF-470B-AD3B-2382A28A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71-B791-405C-B71A-C2ADE5B5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A970-58EF-4261-920D-39C9B1B1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5C22-34DC-46DC-A65E-64A24161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1676-F0BA-45D3-B9A5-661B03D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F840-3492-43A2-80D9-9592FB9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4052-C4E2-4B90-A0A0-0F55E205C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A213-42EC-40A3-B79F-8A37C528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5DAD-239E-42DA-8288-4D8686C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C573-2D7D-4321-854A-D2623AA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3A36-12AC-40F1-942B-450363A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81B-0B95-4251-B0FA-3718EA1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2E77-8B9A-4A30-9D8B-0AED98F1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425E-D034-47C9-862A-D195946D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0389-3A5A-4232-A8ED-B96636E4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79ED4-1452-49C1-8F19-EFA504CE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F16EB-75F7-4F0A-A798-8A16C37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2487-C34A-464B-92AE-85991AFF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E3677-4AD4-42F1-9160-C9227400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8F3D-308F-4898-99AA-B5FF318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9CE73-6A58-44BF-A835-06D17B40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EF0D6-AA12-4948-8C0A-61B3C4C1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33F7-D772-44B1-BE63-5EAE4F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DA6D7-3121-4AF3-8704-CA6F69C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65251-4149-4763-A486-D5758A6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BF1-2331-4A88-929A-A747A5B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4D33-168B-4DEB-A032-0D9EFBD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DEA1-242C-4CD0-92C2-50C38021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9DA5-CBC4-4D5E-812C-23634768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D696E-EDA4-485B-929F-C5726D41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15B2-EB68-4997-85B2-3463777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9F9-55EA-4972-8DA3-656F301E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8CE0-05C2-47F1-B4E2-0501874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E340A-CAC0-46F7-8D43-EC4E41C3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6DA9-EA35-4031-B8EA-C62505E2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6C011-1F3E-426C-A29E-83B872D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6FCC-244C-4C95-AEC5-37D5AD0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D531-34D0-4B5B-A0B9-342DC31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E817-3A73-428E-BE2B-9CF29B6E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2B83-F442-4C96-8706-EE5498EA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E350-513E-45C1-878C-0816B115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9DB0-78C2-4D45-927F-4D346157740C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D479-4730-42FF-9AAA-DB0C8F58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6C39-6FAE-421D-901D-2B19EA98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recipes.html" TargetMode="External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conda-recipe_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a.github.io/conda-recipe_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2" y="2302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</a:rPr>
              <a:t>7) Conda: This is the future</a:t>
            </a:r>
          </a:p>
        </p:txBody>
      </p:sp>
    </p:spTree>
    <p:extLst>
      <p:ext uri="{BB962C8B-B14F-4D97-AF65-F5344CB8AC3E}">
        <p14:creationId xmlns:p14="http://schemas.microsoft.com/office/powerpoint/2010/main" val="30110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list program install in the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6272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list -n </a:t>
            </a:r>
            <a:r>
              <a:rPr lang="en-GB" i="1" dirty="0" err="1">
                <a:solidFill>
                  <a:srgbClr val="0070C0"/>
                </a:solidFill>
              </a:rPr>
              <a:t>envname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Sometimes some of the dependencies installed can be a treasure chest of tools.</a:t>
            </a:r>
          </a:p>
          <a:p>
            <a:pPr marL="0" indent="0">
              <a:buNone/>
            </a:pPr>
            <a:r>
              <a:rPr lang="en-GB" dirty="0"/>
              <a:t>e.g. jellyfish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E708D-7367-4639-BA5C-A4323A7F0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9663" y="866720"/>
            <a:ext cx="5165557" cy="59912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00D14-60E9-40C3-88FF-A41363547C57}"/>
              </a:ext>
            </a:extLst>
          </p:cNvPr>
          <p:cNvCxnSpPr/>
          <p:nvPr/>
        </p:nvCxnSpPr>
        <p:spPr>
          <a:xfrm>
            <a:off x="2302042" y="3360821"/>
            <a:ext cx="4427621" cy="42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9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deactivate </a:t>
            </a:r>
            <a:r>
              <a:rPr lang="en-GB" dirty="0"/>
              <a:t>(deactivate so program versions in here don’t interfere with other tools)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D8B46-3165-49A6-848C-A9356D46728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48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show me all </a:t>
            </a:r>
            <a:r>
              <a:rPr lang="en-GB" dirty="0" err="1">
                <a:solidFill>
                  <a:srgbClr val="7030A0"/>
                </a:solidFill>
              </a:rPr>
              <a:t>envs</a:t>
            </a:r>
            <a:r>
              <a:rPr lang="en-GB" dirty="0">
                <a:solidFill>
                  <a:srgbClr val="7030A0"/>
                </a:solidFill>
              </a:rPr>
              <a:t>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9866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a while, you will forget, or forget the names: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info --</a:t>
            </a:r>
            <a:r>
              <a:rPr lang="en-GB" dirty="0" err="1">
                <a:solidFill>
                  <a:srgbClr val="0070C0"/>
                </a:solidFill>
              </a:rPr>
              <a:t>envs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05BDA-5888-4D22-A13C-C3C84D29B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042829"/>
            <a:ext cx="7188200" cy="481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3E0F7-167C-4C99-B716-D394BDC400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214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multiple tools at once: specific python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python36_bioperl python=3.6 </a:t>
            </a:r>
            <a:r>
              <a:rPr lang="en-GB" dirty="0" err="1">
                <a:solidFill>
                  <a:srgbClr val="0070C0"/>
                </a:solidFill>
              </a:rPr>
              <a:t>perl-bioperl</a:t>
            </a:r>
            <a:r>
              <a:rPr lang="en-GB" dirty="0">
                <a:solidFill>
                  <a:srgbClr val="0070C0"/>
                </a:solidFill>
              </a:rPr>
              <a:t> mummer </a:t>
            </a:r>
            <a:r>
              <a:rPr lang="en-GB" dirty="0" err="1">
                <a:solidFill>
                  <a:srgbClr val="0070C0"/>
                </a:solidFill>
              </a:rPr>
              <a:t>scipy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numpy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biopython</a:t>
            </a:r>
            <a:r>
              <a:rPr lang="en-GB" dirty="0">
                <a:solidFill>
                  <a:srgbClr val="0070C0"/>
                </a:solidFill>
              </a:rPr>
              <a:t> matplotlib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54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If you get errors please contact the developers of the package via their </a:t>
            </a:r>
            <a:r>
              <a:rPr lang="en-GB" dirty="0" err="1"/>
              <a:t>gihub</a:t>
            </a:r>
            <a:r>
              <a:rPr lang="en-GB" dirty="0"/>
              <a:t> pages, or any other contact details they provide. They will be better suited to find errors in their software that us.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8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errors on Kennedy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For reasons I do not understand, the “bin” folder in your </a:t>
            </a:r>
            <a:r>
              <a:rPr lang="en-GB" dirty="0" err="1"/>
              <a:t>conda</a:t>
            </a:r>
            <a:r>
              <a:rPr lang="en-GB" dirty="0"/>
              <a:t> environment do not have executable </a:t>
            </a:r>
            <a:r>
              <a:rPr lang="en-GB" dirty="0" err="1"/>
              <a:t>progams</a:t>
            </a:r>
            <a:r>
              <a:rPr lang="en-GB" dirty="0"/>
              <a:t> on Kennedy. (gpfs1 files system problem?)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 you need to go in to the bin folder for the env you have just made and make the programs executable by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highlight>
                  <a:srgbClr val="FFFF00"/>
                </a:highlight>
              </a:rPr>
              <a:t>chmod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u+x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name_of_prog</a:t>
            </a:r>
            <a:r>
              <a:rPr lang="en-GB" dirty="0">
                <a:highlight>
                  <a:srgbClr val="FFFF00"/>
                </a:highlight>
              </a:rPr>
              <a:t>     </a:t>
            </a:r>
            <a:r>
              <a:rPr lang="en-GB" dirty="0"/>
              <a:t>(e.g. python)</a:t>
            </a:r>
          </a:p>
          <a:p>
            <a:pPr marL="0" indent="0">
              <a:buNone/>
            </a:pPr>
            <a:r>
              <a:rPr lang="en-GB" dirty="0"/>
              <a:t>If you are super lazy:</a:t>
            </a:r>
          </a:p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chmod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u+x</a:t>
            </a:r>
            <a:r>
              <a:rPr lang="en-GB" dirty="0">
                <a:highlight>
                  <a:srgbClr val="FFFF00"/>
                </a:highlight>
              </a:rPr>
              <a:t> *    (but only in that bin folder).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7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known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237956"/>
            <a:ext cx="12009120" cy="5092505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conda</a:t>
            </a:r>
            <a:r>
              <a:rPr lang="en-GB" dirty="0"/>
              <a:t> and </a:t>
            </a:r>
            <a:r>
              <a:rPr lang="en-GB" dirty="0" err="1"/>
              <a:t>samtools</a:t>
            </a:r>
            <a:r>
              <a:rPr lang="en-GB" dirty="0"/>
              <a:t> problems</a:t>
            </a:r>
          </a:p>
          <a:p>
            <a:r>
              <a:rPr lang="en-GB" dirty="0"/>
              <a:t>Basically sometimes this get installed from the wrong channel. This may happen with other tools. We haven't come across this yet. </a:t>
            </a:r>
          </a:p>
          <a:p>
            <a:r>
              <a:rPr lang="en-GB" dirty="0"/>
              <a:t>The problem will look like this if you try to use </a:t>
            </a:r>
            <a:r>
              <a:rPr lang="en-GB" dirty="0" err="1"/>
              <a:t>samtools</a:t>
            </a:r>
            <a:r>
              <a:rPr lang="en-GB" dirty="0"/>
              <a:t>: </a:t>
            </a:r>
          </a:p>
          <a:p>
            <a:endParaRPr lang="en-GB" dirty="0"/>
          </a:p>
          <a:p>
            <a:r>
              <a:rPr lang="en-GB" dirty="0" err="1"/>
              <a:t>samtools</a:t>
            </a:r>
            <a:r>
              <a:rPr lang="en-GB" dirty="0"/>
              <a:t>: error while loading shared libraries: libcrypto.so.1.0.0: cannot open shared object file: No such file or directory). </a:t>
            </a:r>
          </a:p>
          <a:p>
            <a:endParaRPr lang="en-GB" dirty="0"/>
          </a:p>
          <a:p>
            <a:r>
              <a:rPr lang="en-GB" dirty="0"/>
              <a:t>install from the </a:t>
            </a:r>
            <a:r>
              <a:rPr lang="en-GB" dirty="0" err="1"/>
              <a:t>bioconda</a:t>
            </a:r>
            <a:r>
              <a:rPr lang="en-GB" dirty="0"/>
              <a:t> channel: -c </a:t>
            </a:r>
            <a:r>
              <a:rPr lang="en-GB" dirty="0" err="1"/>
              <a:t>bioconda</a:t>
            </a:r>
            <a:r>
              <a:rPr lang="en-GB" dirty="0"/>
              <a:t> </a:t>
            </a:r>
          </a:p>
          <a:p>
            <a:r>
              <a:rPr lang="en-GB" dirty="0" err="1"/>
              <a:t>conda</a:t>
            </a:r>
            <a:r>
              <a:rPr lang="en-GB" dirty="0"/>
              <a:t> install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samtools</a:t>
            </a:r>
            <a:endParaRPr lang="en-GB" dirty="0"/>
          </a:p>
          <a:p>
            <a:r>
              <a:rPr lang="en-GB" dirty="0"/>
              <a:t>or specifically the problem was found with </a:t>
            </a:r>
            <a:r>
              <a:rPr lang="en-GB" dirty="0" err="1"/>
              <a:t>unicycler</a:t>
            </a:r>
            <a:r>
              <a:rPr lang="en-GB" dirty="0"/>
              <a:t>: remove the old </a:t>
            </a:r>
            <a:r>
              <a:rPr lang="en-GB" dirty="0" err="1"/>
              <a:t>unicycler</a:t>
            </a:r>
            <a:r>
              <a:rPr lang="en-GB" dirty="0"/>
              <a:t> failed install: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remove --name </a:t>
            </a:r>
            <a:r>
              <a:rPr lang="en-GB" dirty="0" err="1"/>
              <a:t>unicyclerENV</a:t>
            </a:r>
            <a:r>
              <a:rPr lang="en-GB" dirty="0"/>
              <a:t> --all </a:t>
            </a:r>
          </a:p>
          <a:p>
            <a:endParaRPr lang="en-GB" dirty="0"/>
          </a:p>
          <a:p>
            <a:r>
              <a:rPr lang="en-GB" dirty="0"/>
              <a:t>remake this env from the </a:t>
            </a:r>
            <a:r>
              <a:rPr lang="en-GB" dirty="0" err="1"/>
              <a:t>bioconda</a:t>
            </a:r>
            <a:r>
              <a:rPr lang="en-GB" dirty="0"/>
              <a:t> channel: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create -n </a:t>
            </a:r>
            <a:r>
              <a:rPr lang="en-GB" dirty="0" err="1"/>
              <a:t>unicyclerENV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unicycler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3566C4-9FDF-4BEE-B011-07A6F2F1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63" y="36452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 messages,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temp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Currently if you run </a:t>
            </a:r>
            <a:r>
              <a:rPr lang="en-GB" dirty="0">
                <a:solidFill>
                  <a:srgbClr val="0070C0"/>
                </a:solidFill>
              </a:rPr>
              <a:t>module load tool, </a:t>
            </a:r>
            <a:r>
              <a:rPr lang="en-GB" dirty="0"/>
              <a:t>then use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comes back with error messages. </a:t>
            </a:r>
          </a:p>
          <a:p>
            <a:r>
              <a:rPr lang="en-GB" dirty="0"/>
              <a:t>To fix this. Log out and back in again.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qsub</a:t>
            </a:r>
            <a:r>
              <a:rPr lang="en-GB" b="1" dirty="0"/>
              <a:t> use -V, activate the ENV first</a:t>
            </a:r>
          </a:p>
          <a:p>
            <a:pPr marL="0" indent="0">
              <a:buNone/>
            </a:pPr>
            <a:r>
              <a:rPr lang="en-GB" dirty="0"/>
              <a:t>Remember </a:t>
            </a:r>
            <a:r>
              <a:rPr lang="en-GB" dirty="0" err="1"/>
              <a:t>qsubbing</a:t>
            </a:r>
            <a:r>
              <a:rPr lang="en-GB" dirty="0"/>
              <a:t> with a </a:t>
            </a:r>
            <a:r>
              <a:rPr lang="en-GB" dirty="0" err="1"/>
              <a:t>conda</a:t>
            </a:r>
            <a:r>
              <a:rPr lang="en-GB" dirty="0"/>
              <a:t> package:</a:t>
            </a:r>
          </a:p>
          <a:p>
            <a:r>
              <a:rPr lang="en-GB" dirty="0">
                <a:solidFill>
                  <a:srgbClr val="0070C0"/>
                </a:solidFill>
              </a:rPr>
              <a:t>Conda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then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name.sh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1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7086-4B64-442A-AD55-9BFF3AF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Install a package to work on our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C86E-A673-44B8-8097-9FC0A90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know Conda, lets install a tool to predict genes</a:t>
            </a:r>
          </a:p>
          <a:p>
            <a:endParaRPr lang="en-GB" dirty="0"/>
          </a:p>
          <a:p>
            <a:r>
              <a:rPr lang="en-GB" dirty="0"/>
              <a:t>Back to section 6 - assembly</a:t>
            </a:r>
          </a:p>
        </p:txBody>
      </p:sp>
    </p:spTree>
    <p:extLst>
      <p:ext uri="{BB962C8B-B14F-4D97-AF65-F5344CB8AC3E}">
        <p14:creationId xmlns:p14="http://schemas.microsoft.com/office/powerpoint/2010/main" val="178400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323B-E876-4B08-9204-824708C5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7) Not part of presentation: Conda: full slide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E751C-C7E2-4E9F-870B-6F0ED657B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686" y="1325563"/>
            <a:ext cx="12003314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strongly advise using environments: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https://conda.io/docs/user-guide/tasks/manage-environments.html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can do this in many ways. Please see the link for more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(here you can specify exact version etc ..). The easiest usage would be: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e.g. 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 -n NAME_OF_ENV PACKAGE_TO_INSTALL (pick a package you are interested in from here: installing packages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https://bioconda.github.io/recipes.html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package name as an example.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-n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now ready to use this package.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deactivate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to leave this environment.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list all the environments you have created: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 –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11" y="1511300"/>
            <a:ext cx="1100137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Conda is a new package manager, it </a:t>
            </a:r>
            <a:r>
              <a:rPr lang="en-GB" i="1" dirty="0"/>
              <a:t>should </a:t>
            </a:r>
            <a:r>
              <a:rPr lang="en-GB" dirty="0"/>
              <a:t>install all dependencies for you. </a:t>
            </a:r>
          </a:p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install-</a:t>
            </a:r>
            <a:r>
              <a:rPr lang="en-GB" dirty="0" err="1">
                <a:solidFill>
                  <a:srgbClr val="0070C0"/>
                </a:solidFill>
              </a:rPr>
              <a:t>bioconda</a:t>
            </a:r>
            <a:r>
              <a:rPr lang="en-GB" dirty="0"/>
              <a:t>   (only do this once, or you will get weird error </a:t>
            </a:r>
            <a:r>
              <a:rPr lang="en-GB" dirty="0" err="1"/>
              <a:t>msgs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will install you a version of Conda, therefore you can install what you want…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 out and back in again, or 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source ~/.</a:t>
            </a:r>
            <a:r>
              <a:rPr lang="en-GB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9D77C-35F0-4E8E-B07F-E9483143964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1E0F5-9154-484E-B4BA-9320B0B1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77" y="4264433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105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90F6-AD0D-43E2-AB13-E455AF3A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104900"/>
            <a:ext cx="8414159" cy="517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7A096-BBC1-49C8-B532-4CD957E502F9}"/>
              </a:ext>
            </a:extLst>
          </p:cNvPr>
          <p:cNvSpPr txBox="1"/>
          <p:nvPr/>
        </p:nvSpPr>
        <p:spPr>
          <a:xfrm>
            <a:off x="9690100" y="5778500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10,000 packages available!!!!!!! (Sep 2018)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1CF4A-5D02-49D9-822E-087A8A12D504}"/>
              </a:ext>
            </a:extLst>
          </p:cNvPr>
          <p:cNvCxnSpPr/>
          <p:nvPr/>
        </p:nvCxnSpPr>
        <p:spPr>
          <a:xfrm flipH="1">
            <a:off x="5267325" y="6133307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3740B-9A32-4FF3-9E06-2D6EC3AF0E8C}"/>
              </a:ext>
            </a:extLst>
          </p:cNvPr>
          <p:cNvCxnSpPr/>
          <p:nvPr/>
        </p:nvCxnSpPr>
        <p:spPr>
          <a:xfrm flipH="1" flipV="1">
            <a:off x="8800051" y="805343"/>
            <a:ext cx="1904301" cy="704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FEC413-D5D8-467B-9ABE-175574DE6238}"/>
              </a:ext>
            </a:extLst>
          </p:cNvPr>
          <p:cNvSpPr txBox="1"/>
          <p:nvPr/>
        </p:nvSpPr>
        <p:spPr>
          <a:xfrm>
            <a:off x="8590327" y="1230128"/>
            <a:ext cx="34646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3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65881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91F90-E2DF-429C-B0F8-BB67D71C232A}"/>
              </a:ext>
            </a:extLst>
          </p:cNvPr>
          <p:cNvSpPr txBox="1"/>
          <p:nvPr/>
        </p:nvSpPr>
        <p:spPr>
          <a:xfrm>
            <a:off x="1057013" y="1493240"/>
            <a:ext cx="927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google search:  </a:t>
            </a:r>
            <a:r>
              <a:rPr lang="en-GB" dirty="0" err="1"/>
              <a:t>conda</a:t>
            </a:r>
            <a:r>
              <a:rPr lang="en-GB" dirty="0"/>
              <a:t> install TOOL_OF_INTEREST</a:t>
            </a:r>
          </a:p>
          <a:p>
            <a:endParaRPr lang="en-GB" dirty="0"/>
          </a:p>
          <a:p>
            <a:r>
              <a:rPr lang="en-GB" dirty="0"/>
              <a:t>This will search all channels, not just </a:t>
            </a:r>
            <a:r>
              <a:rPr lang="en-GB" dirty="0" err="1"/>
              <a:t>bioconda</a:t>
            </a:r>
            <a:r>
              <a:rPr lang="en-GB" dirty="0"/>
              <a:t>. Which is good.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10E3-0089-4F5F-A084-0E4066D898CF}"/>
              </a:ext>
            </a:extLst>
          </p:cNvPr>
          <p:cNvSpPr txBox="1"/>
          <p:nvPr/>
        </p:nvSpPr>
        <p:spPr>
          <a:xfrm>
            <a:off x="956345" y="3671324"/>
            <a:ext cx="10905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2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99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232-5745-4168-89A5-D83B614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58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Search “trinity”: </a:t>
            </a:r>
            <a:r>
              <a:rPr lang="en-GB" dirty="0" err="1">
                <a:solidFill>
                  <a:srgbClr val="7030A0"/>
                </a:solidFill>
              </a:rPr>
              <a:t>RNAseq</a:t>
            </a:r>
            <a:r>
              <a:rPr lang="en-GB" dirty="0">
                <a:solidFill>
                  <a:srgbClr val="7030A0"/>
                </a:solidFill>
              </a:rPr>
              <a:t> assembly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7E0-F94D-4A84-8933-ED9A04BA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0" y="1666875"/>
            <a:ext cx="5003800" cy="4351338"/>
          </a:xfrm>
        </p:spPr>
        <p:txBody>
          <a:bodyPr/>
          <a:lstStyle/>
          <a:p>
            <a:r>
              <a:rPr lang="en-GB" dirty="0"/>
              <a:t>In the search bar, pick a tool you want</a:t>
            </a:r>
          </a:p>
          <a:p>
            <a:r>
              <a:rPr lang="en-GB" dirty="0"/>
              <a:t>Click on this, it will tell you how to install it ….</a:t>
            </a:r>
          </a:p>
          <a:p>
            <a:r>
              <a:rPr lang="en-GB" dirty="0"/>
              <a:t>But …. Wait ....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73A9-D70D-4A01-A395-F165C7F9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98" y="1666875"/>
            <a:ext cx="6033402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518F-EFBC-466F-8E18-01A2A44EE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4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5FE-3051-4376-9CBB-A86FF4F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DC45-C2AD-4F23-AB2C-36DDA82A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584" y="1428749"/>
            <a:ext cx="5710985" cy="4351338"/>
          </a:xfrm>
        </p:spPr>
        <p:txBody>
          <a:bodyPr/>
          <a:lstStyle/>
          <a:p>
            <a:r>
              <a:rPr lang="en-GB" dirty="0"/>
              <a:t>We recommend using an “environment” as tools already installed may be downgraded or upgraded which will break other things that have been installed. </a:t>
            </a:r>
          </a:p>
          <a:p>
            <a:r>
              <a:rPr lang="en-GB" dirty="0"/>
              <a:t>If you ignore my advise: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install trinity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A32E-9CC7-4037-90D4-12BBC270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1428749"/>
            <a:ext cx="5710985" cy="4221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E2539-A925-40DC-8AF9-55D68B4D6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05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</a:t>
            </a:r>
            <a:r>
              <a:rPr lang="en-GB" u="sng" dirty="0">
                <a:solidFill>
                  <a:srgbClr val="7030A0"/>
                </a:solidFill>
              </a:rPr>
              <a:t>installing in an “</a:t>
            </a:r>
            <a:r>
              <a:rPr lang="en-GB" u="sng" dirty="0" err="1">
                <a:solidFill>
                  <a:srgbClr val="7030A0"/>
                </a:solidFill>
              </a:rPr>
              <a:t>env</a:t>
            </a:r>
            <a:r>
              <a:rPr lang="en-GB" u="sng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We strongly advise using environments: </a:t>
            </a:r>
            <a:r>
              <a:rPr lang="en-GB" u="sng" dirty="0">
                <a:hlinkClick r:id="rId2"/>
              </a:rPr>
              <a:t>https://conda.io/docs/user-guide/tasks/manage-environments.html</a:t>
            </a:r>
            <a:r>
              <a:rPr lang="en-GB" dirty="0"/>
              <a:t> . </a:t>
            </a:r>
          </a:p>
          <a:p>
            <a:r>
              <a:rPr lang="en-GB" dirty="0"/>
              <a:t>e.g.  </a:t>
            </a:r>
            <a:r>
              <a:rPr lang="en-GB" dirty="0" err="1"/>
              <a:t>conda</a:t>
            </a:r>
            <a:r>
              <a:rPr lang="en-GB" dirty="0"/>
              <a:t> create -n  </a:t>
            </a:r>
            <a:r>
              <a:rPr lang="en-GB" i="1" dirty="0">
                <a:solidFill>
                  <a:srgbClr val="FF0000"/>
                </a:solidFill>
              </a:rPr>
              <a:t>ENV</a:t>
            </a:r>
            <a:r>
              <a:rPr lang="en-GB" dirty="0"/>
              <a:t>  PACKAGE          (or even a list of tools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</a:t>
            </a:r>
            <a:r>
              <a:rPr lang="en-GB" i="1" dirty="0" err="1">
                <a:solidFill>
                  <a:srgbClr val="FF000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trinity  </a:t>
            </a:r>
            <a:r>
              <a:rPr lang="en-GB" dirty="0"/>
              <a:t>(make an env with everything needed)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an environment: you can think of it as a self contained “draw” which other things cannot open or interact with.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4985A-051C-4596-91BB-E91E3A736B5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9EC88-CAAA-4DDE-A1CE-0125B9EB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2" y="4449377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996DA-3178-45ED-B77B-12E8FAA14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00" y="0"/>
            <a:ext cx="65786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7988D-F020-4129-80C3-6882BB15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400" y="4152900"/>
            <a:ext cx="6819900" cy="227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CDE44-49D1-4765-A052-84C445F0B92D}"/>
              </a:ext>
            </a:extLst>
          </p:cNvPr>
          <p:cNvSpPr txBox="1"/>
          <p:nvPr/>
        </p:nvSpPr>
        <p:spPr>
          <a:xfrm>
            <a:off x="9321800" y="5368835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Proceed?</a:t>
            </a:r>
          </a:p>
          <a:p>
            <a:r>
              <a:rPr lang="en-GB" dirty="0">
                <a:solidFill>
                  <a:srgbClr val="0070C0"/>
                </a:solidFill>
              </a:rPr>
              <a:t>Y </a:t>
            </a:r>
            <a:r>
              <a:rPr lang="en-GB" dirty="0">
                <a:solidFill>
                  <a:srgbClr val="FF0000"/>
                </a:solidFill>
              </a:rPr>
              <a:t>or n if you change your mind.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C50D6-3FF4-4C40-9F62-BEB03BB1C437}"/>
              </a:ext>
            </a:extLst>
          </p:cNvPr>
          <p:cNvCxnSpPr/>
          <p:nvPr/>
        </p:nvCxnSpPr>
        <p:spPr>
          <a:xfrm flipH="1">
            <a:off x="5130800" y="5969000"/>
            <a:ext cx="4025900" cy="16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trinity     </a:t>
            </a:r>
            <a:r>
              <a:rPr lang="en-GB" dirty="0"/>
              <a:t>(you have to activate it to use it)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Name of </a:t>
            </a:r>
            <a:r>
              <a:rPr lang="en-GB" dirty="0" err="1"/>
              <a:t>env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58DEE-428B-4524-9A99-56C6F7ECD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760513"/>
            <a:ext cx="8128000" cy="50085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8E06DB-54B0-46A3-8CFC-39CAAD99C7BE}"/>
              </a:ext>
            </a:extLst>
          </p:cNvPr>
          <p:cNvCxnSpPr>
            <a:cxnSpLocks/>
          </p:cNvCxnSpPr>
          <p:nvPr/>
        </p:nvCxnSpPr>
        <p:spPr>
          <a:xfrm flipV="1">
            <a:off x="1143000" y="2479278"/>
            <a:ext cx="9652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1020</Words>
  <Application>Microsoft Macintosh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7) Conda: This is the future</vt:lpstr>
      <vt:lpstr>7) Conda: This is the future</vt:lpstr>
      <vt:lpstr>7) Conda: Google search bioconda (available packages)</vt:lpstr>
      <vt:lpstr>7) Conda: Google search bioconda (available packages)</vt:lpstr>
      <vt:lpstr>7) Conda: Search “trinity”: RNAseq assembly package</vt:lpstr>
      <vt:lpstr>7) Conda: installing software</vt:lpstr>
      <vt:lpstr>7) Conda: installing in an “env”</vt:lpstr>
      <vt:lpstr>PowerPoint Presentation</vt:lpstr>
      <vt:lpstr>7) Conda: installing in an “env”</vt:lpstr>
      <vt:lpstr>7) Conda: list program install in the “env”</vt:lpstr>
      <vt:lpstr>7) Conda: installing in an “env”</vt:lpstr>
      <vt:lpstr>7) Conda: show me all envs I have</vt:lpstr>
      <vt:lpstr>7) Conda: installing multiple tools at once: specific python version</vt:lpstr>
      <vt:lpstr>7) Conda: errors</vt:lpstr>
      <vt:lpstr>7) Conda: errors on Kennedy</vt:lpstr>
      <vt:lpstr>7) Conda: known errors</vt:lpstr>
      <vt:lpstr>7) Conda: Error messages, qsub temp fix</vt:lpstr>
      <vt:lpstr>Install a package to work on our genome</vt:lpstr>
      <vt:lpstr>7) Not part of presentation: Conda: full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7) Conda: This is the future</dc:title>
  <dc:creator>Peter Thorpe</dc:creator>
  <cp:lastModifiedBy>Peter Thorpe (Staff)</cp:lastModifiedBy>
  <cp:revision>31</cp:revision>
  <dcterms:created xsi:type="dcterms:W3CDTF">2018-11-12T12:07:48Z</dcterms:created>
  <dcterms:modified xsi:type="dcterms:W3CDTF">2023-02-08T11:10:13Z</dcterms:modified>
</cp:coreProperties>
</file>