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</a:t>
            </a:r>
            <a:r>
              <a:rPr lang="en-GB"/>
              <a:t>at 17, </a:t>
            </a:r>
            <a:r>
              <a:rPr lang="en-GB" dirty="0"/>
              <a:t>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0"/>
            <a:ext cx="8408081" cy="5210531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</a:t>
            </a:r>
            <a:r>
              <a:rPr lang="en-GB"/>
              <a:t>. </a:t>
            </a:r>
          </a:p>
          <a:p>
            <a:endParaRPr lang="en-GB" dirty="0"/>
          </a:p>
          <a:p>
            <a:r>
              <a:rPr lang="en-GB" dirty="0"/>
              <a:t>Open: </a:t>
            </a:r>
            <a:r>
              <a:rPr lang="en-GB" dirty="0">
                <a:solidFill>
                  <a:srgbClr val="FF0000"/>
                </a:solidFill>
              </a:rPr>
              <a:t>Kmers_and_graphs.pptx </a:t>
            </a:r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3315</Words>
  <Application>Microsoft Office PowerPoint</Application>
  <PresentationFormat>Widescreen</PresentationFormat>
  <Paragraphs>363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234</cp:revision>
  <dcterms:created xsi:type="dcterms:W3CDTF">2018-11-12T12:06:12Z</dcterms:created>
  <dcterms:modified xsi:type="dcterms:W3CDTF">2021-03-16T10:50:11Z</dcterms:modified>
</cp:coreProperties>
</file>