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347" r:id="rId4"/>
    <p:sldId id="348" r:id="rId5"/>
    <p:sldId id="349" r:id="rId6"/>
    <p:sldId id="261" r:id="rId7"/>
    <p:sldId id="350" r:id="rId8"/>
    <p:sldId id="323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-andrews.ac.uk/it-support/services/internet/vp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Genome assembly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The main aim of this practical is to identify an unknown sample using DNA sequencing. You</a:t>
            </a:r>
          </a:p>
          <a:p>
            <a:pPr algn="l"/>
            <a:r>
              <a:rPr lang="en-GB" sz="3200" dirty="0"/>
              <a:t>will assemble this DNA sequencing data to generate a genome assembly (a representation of</a:t>
            </a:r>
          </a:p>
          <a:p>
            <a:pPr algn="l"/>
            <a:r>
              <a:rPr lang="en-GB" sz="3200" dirty="0"/>
              <a:t>the genetic code of this organism) and identify what organism it was.</a:t>
            </a:r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  <a:p>
            <a:r>
              <a:rPr lang="en-GB" dirty="0">
                <a:hlinkClick r:id="rId2"/>
              </a:rPr>
              <a:t>https://www.st-andrews.ac.uk/it-support/services/internet/vpn/</a:t>
            </a:r>
            <a:endParaRPr lang="en-GB" dirty="0"/>
          </a:p>
          <a:p>
            <a:r>
              <a:rPr lang="en-GB" dirty="0"/>
              <a:t>This requires up to data OS, or the Uni will </a:t>
            </a:r>
            <a:r>
              <a:rPr lang="en-GB"/>
              <a:t>reject access. 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8" t="23947" r="72266" b="62018"/>
          <a:stretch/>
        </p:blipFill>
        <p:spPr>
          <a:xfrm>
            <a:off x="3441620" y="4781227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terminal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</a:t>
            </a:r>
            <a:r>
              <a:rPr lang="en-GB" u="sng" dirty="0"/>
              <a:t>dot space</a:t>
            </a:r>
            <a:r>
              <a:rPr lang="en-GB" dirty="0"/>
              <a:t>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Submit some jobs to the cluster. </a:t>
            </a: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519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Genome assembly Workshop</vt:lpstr>
      <vt:lpstr>Connecting off site</vt:lpstr>
      <vt:lpstr>Software that will help you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  <vt:lpstr>Get some long jobs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505</cp:revision>
  <dcterms:created xsi:type="dcterms:W3CDTF">2018-10-24T10:39:39Z</dcterms:created>
  <dcterms:modified xsi:type="dcterms:W3CDTF">2021-03-01T11:35:42Z</dcterms:modified>
</cp:coreProperties>
</file>