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  <p:sldId id="309" r:id="rId5"/>
    <p:sldId id="331" r:id="rId6"/>
    <p:sldId id="323" r:id="rId7"/>
    <p:sldId id="324" r:id="rId8"/>
    <p:sldId id="274" r:id="rId9"/>
    <p:sldId id="325" r:id="rId10"/>
    <p:sldId id="349" r:id="rId11"/>
    <p:sldId id="346" r:id="rId12"/>
    <p:sldId id="289" r:id="rId13"/>
    <p:sldId id="338" r:id="rId14"/>
    <p:sldId id="339" r:id="rId15"/>
    <p:sldId id="307" r:id="rId16"/>
    <p:sldId id="311" r:id="rId17"/>
    <p:sldId id="337" r:id="rId18"/>
    <p:sldId id="350" r:id="rId19"/>
    <p:sldId id="351" r:id="rId20"/>
    <p:sldId id="318" r:id="rId21"/>
    <p:sldId id="26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THE ACTUAL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" y="1554387"/>
            <a:ext cx="10909948" cy="4351338"/>
          </a:xfrm>
        </p:spPr>
        <p:txBody>
          <a:bodyPr/>
          <a:lstStyle/>
          <a:p>
            <a:r>
              <a:rPr lang="en-GB" dirty="0"/>
              <a:t>We will assemble the sequencing output from a patient with an unknown infection … A swab was taken, plated and a single colony was sent for Illumina </a:t>
            </a:r>
            <a:r>
              <a:rPr lang="en-GB" dirty="0" err="1"/>
              <a:t>Miseq</a:t>
            </a:r>
            <a:r>
              <a:rPr lang="en-GB" dirty="0"/>
              <a:t> sequencing. Can we identify what it was? </a:t>
            </a:r>
          </a:p>
          <a:p>
            <a:r>
              <a:rPr lang="en-GB" dirty="0"/>
              <a:t>(your coursework is an extension to this where we have data from multiple patients)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1618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</a:t>
            </a:r>
            <a:r>
              <a:rPr lang="en-GB" sz="2400" b="1" dirty="0"/>
              <a:t>you can drag and drop files from one window to the next</a:t>
            </a:r>
            <a:r>
              <a:rPr lang="en-GB" sz="2400" dirty="0"/>
              <a:t>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/>
              <a:t>Can you apply all you have learnt (also looking back at the resources) and identify the unknown infections for our patients?</a:t>
            </a:r>
          </a:p>
          <a:p>
            <a:r>
              <a:rPr lang="en-GB" dirty="0"/>
              <a:t>Reads are in : </a:t>
            </a:r>
            <a:r>
              <a:rPr lang="en-GB" dirty="0">
                <a:solidFill>
                  <a:srgbClr val="FF0000"/>
                </a:solidFill>
              </a:rPr>
              <a:t>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coursework_reads</a:t>
            </a:r>
            <a:r>
              <a:rPr lang="en-GB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9501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Once the workshop is over – special extra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Open </a:t>
            </a:r>
            <a:r>
              <a:rPr lang="en-GB">
                <a:solidFill>
                  <a:srgbClr val="FF0000"/>
                </a:solidFill>
              </a:rPr>
              <a:t>the folder 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4D4-11A8-4784-AE75-2124883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B7-A908-49AA-AD99-93D4DC3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There is going to be too much here for you to remember!</a:t>
            </a:r>
          </a:p>
          <a:p>
            <a:r>
              <a:rPr lang="en-GB" dirty="0"/>
              <a:t>This is an extensive resource with a lot of extra info for you to look back at. </a:t>
            </a:r>
            <a:r>
              <a:rPr lang="en-GB"/>
              <a:t>You won’t </a:t>
            </a:r>
            <a:r>
              <a:rPr lang="en-GB" dirty="0"/>
              <a:t>remember it all … don’t try, just know you can look back at it!!</a:t>
            </a:r>
          </a:p>
          <a:p>
            <a:r>
              <a:rPr lang="en-GB" b="1" dirty="0"/>
              <a:t>This is HARD</a:t>
            </a:r>
            <a:r>
              <a:rPr lang="en-GB" dirty="0"/>
              <a:t>. Some of you will struggle. I know genetics may not be your background, so I will not focus on this. </a:t>
            </a:r>
          </a:p>
          <a:p>
            <a:r>
              <a:rPr lang="en-GB" dirty="0"/>
              <a:t>Therefore, we will all go through it together. All commands for the example are in the scripts for you.</a:t>
            </a:r>
          </a:p>
        </p:txBody>
      </p:sp>
    </p:spTree>
    <p:extLst>
      <p:ext uri="{BB962C8B-B14F-4D97-AF65-F5344CB8AC3E}">
        <p14:creationId xmlns:p14="http://schemas.microsoft.com/office/powerpoint/2010/main" val="150154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or Kennedy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commands. Here we learn how to “talk to the computer”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 </a:t>
            </a:r>
            <a:r>
              <a:rPr lang="en-GB" dirty="0"/>
              <a:t>(Marvin cluster or Dundee Uni). </a:t>
            </a:r>
          </a:p>
          <a:p>
            <a:r>
              <a:rPr lang="en-GB" dirty="0"/>
              <a:t>Open</a:t>
            </a:r>
            <a:r>
              <a:rPr lang="en-GB" dirty="0">
                <a:solidFill>
                  <a:srgbClr val="FF0000"/>
                </a:solidFill>
              </a:rPr>
              <a:t> 5_sbatch.pptx </a:t>
            </a:r>
            <a:r>
              <a:rPr lang="en-GB" dirty="0"/>
              <a:t>(for Kennedy)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1306</Words>
  <Application>Microsoft Macintosh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Bacterial Genome Assembly</vt:lpstr>
      <vt:lpstr>Intro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THE ACTUAL PROBLEM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Coursework</vt:lpstr>
      <vt:lpstr>Once the workshop is over – special extra 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 (Staff)</cp:lastModifiedBy>
  <cp:revision>503</cp:revision>
  <dcterms:created xsi:type="dcterms:W3CDTF">2018-10-24T10:39:39Z</dcterms:created>
  <dcterms:modified xsi:type="dcterms:W3CDTF">2023-02-08T09:24:54Z</dcterms:modified>
</cp:coreProperties>
</file>