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31" r:id="rId4"/>
    <p:sldId id="325" r:id="rId5"/>
    <p:sldId id="289" r:id="rId6"/>
    <p:sldId id="338" r:id="rId7"/>
    <p:sldId id="339" r:id="rId8"/>
    <p:sldId id="307" r:id="rId9"/>
    <p:sldId id="311" r:id="rId10"/>
    <p:sldId id="337" r:id="rId11"/>
    <p:sldId id="318" r:id="rId12"/>
    <p:sldId id="269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tp://ftp.sra.ebi.ac.uk/vol1/fastq/DRR021/DRR021340/DRR021340_2.fastq.gz" TargetMode="External"/><Relationship Id="rId2" Type="http://schemas.openxmlformats.org/officeDocument/2006/relationships/hyperlink" Target="ftp://ftp.sra.ebi.ac.uk/vol1/fastq/DRR021/DRR021340/DRR021340_1.fastq.gz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genome_assembly_workshop/tree/master/powerpoi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RNAseq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Differential expression analysis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ftp://ftp.sra.ebi.ac.uk/vol1/fastq/DRR021/DRR021340/DRR021340_1.fastq.gz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ftp://ftp.sra.ebi.ac.uk/vol1/fastq/DRR021/DRR021340/DRR021340_2.fastq.gz</a:t>
            </a:r>
            <a:endParaRPr lang="en-GB" dirty="0"/>
          </a:p>
          <a:p>
            <a:r>
              <a:rPr lang="en-GB" dirty="0" err="1"/>
              <a:t>pigz</a:t>
            </a:r>
            <a:r>
              <a:rPr lang="en-GB" dirty="0"/>
              <a:t>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Bioinformatics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If you google search “lab” based jobs versus “Bioinformatics” ….</a:t>
            </a:r>
          </a:p>
          <a:p>
            <a:r>
              <a:rPr lang="en-GB" b="1" dirty="0"/>
              <a:t>This workshop is going to be tough</a:t>
            </a:r>
            <a:r>
              <a:rPr lang="en-GB" dirty="0"/>
              <a:t>. I decided to make this harder than the genome workshop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r>
              <a:rPr lang="en-GB" dirty="0"/>
              <a:t>Don’t be scared. </a:t>
            </a:r>
            <a:r>
              <a:rPr lang="en-GB" b="1" dirty="0" err="1"/>
              <a:t>Pleeeeease</a:t>
            </a:r>
            <a:r>
              <a:rPr lang="en-GB" dirty="0"/>
              <a:t> shout out if you don’t understand  …  too fast  …  if you are thinking it, someone else is too!!!</a:t>
            </a:r>
          </a:p>
        </p:txBody>
      </p:sp>
    </p:spTree>
    <p:extLst>
      <p:ext uri="{BB962C8B-B14F-4D97-AF65-F5344CB8AC3E}">
        <p14:creationId xmlns:p14="http://schemas.microsoft.com/office/powerpoint/2010/main" val="42521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365125"/>
            <a:ext cx="10981677" cy="21472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2) Extra </a:t>
            </a:r>
            <a:r>
              <a:rPr lang="en-GB" dirty="0" err="1">
                <a:solidFill>
                  <a:srgbClr val="7030A0"/>
                </a:solidFill>
              </a:rPr>
              <a:t>powerpoints</a:t>
            </a:r>
            <a:r>
              <a:rPr lang="en-GB" dirty="0">
                <a:solidFill>
                  <a:srgbClr val="7030A0"/>
                </a:solidFill>
              </a:rPr>
              <a:t> as a background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sz="2000" dirty="0">
                <a:solidFill>
                  <a:srgbClr val="7030A0"/>
                </a:solidFill>
                <a:hlinkClick r:id="rId2"/>
              </a:rPr>
              <a:t>https://github.com/peterthorpe5/genome_assembly_workshop/tree/master/powerpoint</a:t>
            </a:r>
            <a:r>
              <a:rPr lang="en-GB" sz="2000" dirty="0">
                <a:solidFill>
                  <a:srgbClr val="7030A0"/>
                </a:solidFill>
              </a:rPr>
              <a:t> 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4211"/>
            <a:ext cx="10515600" cy="4351338"/>
          </a:xfrm>
        </p:spPr>
        <p:txBody>
          <a:bodyPr/>
          <a:lstStyle/>
          <a:p>
            <a:r>
              <a:rPr lang="en-GB" dirty="0"/>
              <a:t>Open this power point (you wont be able to yet!). Learn how to connect to Marvin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  <a:p>
            <a:r>
              <a:rPr lang="en-GB" dirty="0"/>
              <a:t>Here we learn how to “talk to the computer” 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know there was a lot of background … but… </a:t>
            </a:r>
          </a:p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genomes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6_RNAseq.pptx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PATH=/shelf/apps/ncbi-blast-2.7.1+/bin/:$PATH</a:t>
            </a:r>
          </a:p>
          <a:p>
            <a:pPr marL="0" indent="0">
              <a:buNone/>
            </a:pPr>
            <a:r>
              <a:rPr lang="en-GB" sz="2000" dirty="0"/>
              <a:t># this is where the </a:t>
            </a:r>
            <a:r>
              <a:rPr lang="en-GB" sz="2000" dirty="0" err="1"/>
              <a:t>nr</a:t>
            </a:r>
            <a:r>
              <a:rPr lang="en-GB" sz="2000" dirty="0"/>
              <a:t>, </a:t>
            </a: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BLASTDB=/shelf/public/</a:t>
            </a:r>
            <a:r>
              <a:rPr lang="en-GB" sz="2000" dirty="0" err="1">
                <a:solidFill>
                  <a:srgbClr val="FF0000"/>
                </a:solidFill>
              </a:rPr>
              <a:t>blastntnr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blastDatabases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74" y="1430031"/>
            <a:ext cx="8294926" cy="51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C2C8-5253-4293-8CAD-9EDB25A4B4E6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892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RNAseq workshop</vt:lpstr>
      <vt:lpstr>1) Bioinformatics is the future</vt:lpstr>
      <vt:lpstr>2) Extra powerpoints as a background https://github.com/peterthorpe5/genome_assembly_workshop/tree/master/powerpoint </vt:lpstr>
      <vt:lpstr>Moving on to an actual example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Installing software: </vt:lpstr>
      <vt:lpstr>Connecting off site</vt:lpstr>
      <vt:lpstr>The end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493</cp:revision>
  <dcterms:created xsi:type="dcterms:W3CDTF">2018-10-24T10:39:39Z</dcterms:created>
  <dcterms:modified xsi:type="dcterms:W3CDTF">2020-10-14T10:18:14Z</dcterms:modified>
</cp:coreProperties>
</file>