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4" r:id="rId17"/>
    <p:sldId id="33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43704" r="68958" b="28888"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1524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94</cp:revision>
  <dcterms:created xsi:type="dcterms:W3CDTF">2018-11-12T12:06:12Z</dcterms:created>
  <dcterms:modified xsi:type="dcterms:W3CDTF">2019-11-01T08:51:35Z</dcterms:modified>
</cp:coreProperties>
</file>