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2" r:id="rId3"/>
    <p:sldId id="261" r:id="rId4"/>
    <p:sldId id="263" r:id="rId5"/>
    <p:sldId id="323" r:id="rId6"/>
    <p:sldId id="319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AC9-0BA9-45EC-B14C-35DB3F56E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4A10-6515-48E5-BF20-C2E8D116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0B68-773C-4185-8E20-81D392D3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DF81-F777-434E-BF02-E9C577C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2087-6E3C-4B4D-AC40-1C7A84C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A08-CAF4-4FEA-95C1-14D98B5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86C4-A4DB-4F05-A2C6-7DF4D6AC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8252-33F2-4330-B1E2-EC79F76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B084-B3EF-4AB9-B027-E8B5F69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F0E-1A9F-49B3-8C4A-0870DCB8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83515-F438-4DF1-873E-FF4B2224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1AC-C68F-46D9-9D92-4C150CE5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6BD7-1750-4C17-AB2D-8A68F74D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BFD-FBDE-4990-8A86-C2EEF1D0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D3BC-1F4E-47D0-8941-7358C8F7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7AF-524F-4698-AF1B-E1DB1618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9E29-79EA-42EB-848D-A1EA9BD0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328-BE78-4F33-8D1D-683F1784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7417-FB78-4B09-BA9E-02C7468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2293-AE83-47D0-BABB-EED6EA6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A9CF-1AD5-4D29-A8D6-05B75DD0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A2C7-948B-4B0A-A63F-9B16041A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AFC9-E5D2-4CE6-81E1-09440B3C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B072-E506-4BB4-A9D1-EE5BE87C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1BA-243F-436F-8233-81454F7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3FB9-382B-49E3-8E4C-225F4CC6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F69B-73D0-4A2A-91C7-5B69094B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5FFA-794B-434F-B2D5-E6505C62C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7D86-AE0A-43FF-8D64-6AC55D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0C4C-F47B-4ECD-A839-14CF7D7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D3A3-DEA5-4B34-AD38-9C9E87D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80BF-BB73-4AED-8C31-5042C46F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919C-C1CC-4208-9FC1-0D2374FB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B424-8B65-4C9F-9CDB-1EB5BCCE5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F2F0C-D669-4B87-AF3B-DFE482E6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E16CF-ABA4-4ADC-B812-E57DBC2B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E015-F8A9-4670-9B04-46BDC32A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79F69-8313-42BF-8879-86C76E4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F4300-3C1A-4E8A-A147-EB86054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51D-1353-41F9-A8E2-66194043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9567D-14DC-4F6A-B54B-E6919EC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AEC7-AF1E-4690-A0DB-595025D9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EB6E-9F81-48FE-B819-B883207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FEED-A1B3-4725-AC4A-3C95BCE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5DB96-148D-4D4A-A670-9ED1E2E9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3CCD0-B6EA-4959-B28F-71C2F3A2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91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2D6D-463C-4E1F-81F4-67970F9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D981-C621-4375-A703-9E6B291E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54C8-B39A-4187-BB2E-A673F8C8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991CE-1510-45A6-84F1-1432CBB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3BF5-D8E8-44F7-84BF-53536DB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DA4F-9EB0-4464-9EF5-4CD93F4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300-ED3A-4930-BD0E-9B3F173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FFF4C-B456-4089-B4B3-DDFE94418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DF04-9B54-4A47-9F7D-BCB922DA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0C60-7779-41A4-B708-204A15F5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D19E-9260-4467-95B4-190B4AB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15FD-052D-448E-A1A6-388C24B7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0E633-B579-417C-BC37-54CA588C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8F7D-2B58-4B72-8FFB-DBE4026D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FF85-1845-48CD-B194-FFAC20FC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EB26-2E25-4466-BA1F-4ED20A958A47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74FD-F895-4691-BD02-F7995D2F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205-4107-431A-86F1-6E5FDCFA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b.st-andrews.ac.uk/wiki/index.php/Mounting_marvin_remotely" TargetMode="External"/><Relationship Id="rId5" Type="http://schemas.openxmlformats.org/officeDocument/2006/relationships/hyperlink" Target="https://cyberduck.io/" TargetMode="External"/><Relationship Id="rId4" Type="http://schemas.openxmlformats.org/officeDocument/2006/relationships/hyperlink" Target="https://mobaxterm.mobate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1D4-0083-44BB-AD07-040168D1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8981-8639-4484-9531-B892A10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6" y="1038224"/>
            <a:ext cx="11628424" cy="573087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Windows: </a:t>
            </a:r>
          </a:p>
          <a:p>
            <a:pPr marL="0" indent="0">
              <a:buNone/>
            </a:pPr>
            <a:r>
              <a:rPr lang="en-GB" dirty="0"/>
              <a:t>	Putty </a:t>
            </a:r>
            <a:r>
              <a:rPr lang="en-GB" dirty="0">
                <a:hlinkClick r:id="rId2"/>
              </a:rPr>
              <a:t>https://www.putty.org/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WinSCP </a:t>
            </a:r>
            <a:r>
              <a:rPr lang="en-GB" dirty="0">
                <a:hlinkClick r:id="rId3"/>
              </a:rPr>
              <a:t>https://winscp.net/eng/download.php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err="1"/>
              <a:t>Mobaxterm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https://mobaxterm.mobatek.net/</a:t>
            </a:r>
            <a:r>
              <a:rPr lang="en-GB" dirty="0"/>
              <a:t>,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command line</a:t>
            </a:r>
          </a:p>
          <a:p>
            <a:pPr marL="0" indent="0">
              <a:buNone/>
            </a:pPr>
            <a:r>
              <a:rPr lang="en-GB" dirty="0"/>
              <a:t>	Samba does not currently work on Windows (for us)</a:t>
            </a:r>
          </a:p>
          <a:p>
            <a:r>
              <a:rPr lang="en-GB" dirty="0"/>
              <a:t>Mac/ Linux: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samba </a:t>
            </a:r>
            <a:r>
              <a:rPr lang="en-GB" sz="1900" dirty="0"/>
              <a:t>(</a:t>
            </a:r>
            <a:r>
              <a:rPr lang="en-GB" sz="1900" dirty="0">
                <a:hlinkClick r:id="rId6"/>
              </a:rPr>
              <a:t>http://stab.st-andrews.ac.uk/wiki/index.php/Mounting_marvin_remotely</a:t>
            </a:r>
            <a:r>
              <a:rPr lang="en-GB" sz="1900" dirty="0"/>
              <a:t>)</a:t>
            </a:r>
          </a:p>
          <a:p>
            <a:pPr marL="0" indent="0">
              <a:buNone/>
            </a:pPr>
            <a:r>
              <a:rPr lang="en-GB" dirty="0"/>
              <a:t>	command line </a:t>
            </a:r>
          </a:p>
          <a:p>
            <a:r>
              <a:rPr lang="en-GB" dirty="0"/>
              <a:t>Other programs recommended to have: </a:t>
            </a:r>
            <a:r>
              <a:rPr lang="en-GB" dirty="0" err="1"/>
              <a:t>Filezilla</a:t>
            </a:r>
            <a:r>
              <a:rPr lang="en-GB" dirty="0"/>
              <a:t>, Python 3, Editor or choice (Windows: Notepad++, Linux </a:t>
            </a:r>
            <a:r>
              <a:rPr lang="en-GB" dirty="0" err="1"/>
              <a:t>gedit</a:t>
            </a:r>
            <a:r>
              <a:rPr lang="en-GB" dirty="0"/>
              <a:t>)</a:t>
            </a:r>
          </a:p>
        </p:txBody>
      </p:sp>
      <p:pic>
        <p:nvPicPr>
          <p:cNvPr id="6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281881D-DF6C-420C-836C-5FEBB3FAE1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90" y="1609994"/>
            <a:ext cx="3592417" cy="26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ABF8F-D859-495C-9778-8DFC71F41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1" y="1097659"/>
            <a:ext cx="3685673" cy="522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A7D30-78FB-4337-BA31-01D830417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4" t="2381" r="66579" b="33144"/>
          <a:stretch/>
        </p:blipFill>
        <p:spPr>
          <a:xfrm>
            <a:off x="6541169" y="1654391"/>
            <a:ext cx="5324672" cy="4539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DF5557-DCD2-491E-8F94-EA418E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91E7B-3D86-45C9-A36B-BD3015BFBC7F}"/>
              </a:ext>
            </a:extLst>
          </p:cNvPr>
          <p:cNvCxnSpPr/>
          <p:nvPr/>
        </p:nvCxnSpPr>
        <p:spPr>
          <a:xfrm flipH="1" flipV="1">
            <a:off x="3364831" y="5739003"/>
            <a:ext cx="1042737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56F9E-772E-49C3-B194-53CA94FA09E2}"/>
              </a:ext>
            </a:extLst>
          </p:cNvPr>
          <p:cNvCxnSpPr/>
          <p:nvPr/>
        </p:nvCxnSpPr>
        <p:spPr>
          <a:xfrm flipH="1" flipV="1">
            <a:off x="3569368" y="1318180"/>
            <a:ext cx="874295" cy="10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DF2A0F-7F0C-47AD-BED4-ACCBA7B737CA}"/>
              </a:ext>
            </a:extLst>
          </p:cNvPr>
          <p:cNvSpPr txBox="1"/>
          <p:nvPr/>
        </p:nvSpPr>
        <p:spPr>
          <a:xfrm>
            <a:off x="4860758" y="2167098"/>
            <a:ext cx="168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(Without admin access)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B66AC-E232-48D4-94A2-9178708716C4}"/>
              </a:ext>
            </a:extLst>
          </p:cNvPr>
          <p:cNvCxnSpPr/>
          <p:nvPr/>
        </p:nvCxnSpPr>
        <p:spPr>
          <a:xfrm>
            <a:off x="5839327" y="2767263"/>
            <a:ext cx="1499937" cy="11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CEC1E6-75AA-4126-A3F8-A604AE2FEA04}"/>
              </a:ext>
            </a:extLst>
          </p:cNvPr>
          <p:cNvSpPr txBox="1"/>
          <p:nvPr/>
        </p:nvSpPr>
        <p:spPr>
          <a:xfrm>
            <a:off x="4537910" y="128505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FF20E-2338-4217-98BA-2EBD9C629ACC}"/>
              </a:ext>
            </a:extLst>
          </p:cNvPr>
          <p:cNvSpPr txBox="1"/>
          <p:nvPr/>
        </p:nvSpPr>
        <p:spPr>
          <a:xfrm>
            <a:off x="4220495" y="587380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96774-4128-4322-A936-A28E23DA3F09}"/>
              </a:ext>
            </a:extLst>
          </p:cNvPr>
          <p:cNvSpPr txBox="1"/>
          <p:nvPr/>
        </p:nvSpPr>
        <p:spPr>
          <a:xfrm>
            <a:off x="6105053" y="2454078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3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Example using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USERNAME@marvin.st-andrews.ac.uk</a:t>
            </a:r>
          </a:p>
          <a:p>
            <a:r>
              <a:rPr lang="en-GB" dirty="0"/>
              <a:t>Then enter your password (when prompted). This is the same way for all the programs.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4700" y="2984500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8D6D4-9080-4CE0-80BC-59366D7C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6500" y="1192787"/>
            <a:ext cx="6975631" cy="549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You are logged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46990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see your files on the left and a terminal on the right.</a:t>
            </a:r>
          </a:p>
          <a:p>
            <a:endParaRPr lang="en-US" dirty="0"/>
          </a:p>
          <a:p>
            <a:r>
              <a:rPr lang="en-US" dirty="0"/>
              <a:t>You automatically log into your home directory ($HOME, ~)</a:t>
            </a:r>
          </a:p>
          <a:p>
            <a:endParaRPr lang="en-US" dirty="0"/>
          </a:p>
          <a:p>
            <a:r>
              <a:rPr lang="en-US" dirty="0"/>
              <a:t>Although example is </a:t>
            </a:r>
            <a:r>
              <a:rPr lang="en-US" dirty="0" err="1"/>
              <a:t>Moba</a:t>
            </a:r>
            <a:r>
              <a:rPr lang="en-US" dirty="0"/>
              <a:t>, </a:t>
            </a:r>
            <a:r>
              <a:rPr lang="en-US" b="1" dirty="0"/>
              <a:t>WinSCP</a:t>
            </a:r>
            <a:r>
              <a:rPr lang="en-US" dirty="0"/>
              <a:t> is REALLY good!</a:t>
            </a:r>
          </a:p>
        </p:txBody>
      </p:sp>
    </p:spTree>
    <p:extLst>
      <p:ext uri="{BB962C8B-B14F-4D97-AF65-F5344CB8AC3E}">
        <p14:creationId xmlns:p14="http://schemas.microsoft.com/office/powerpoint/2010/main" val="232845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9264316" cy="4351338"/>
          </a:xfrm>
        </p:spPr>
        <p:txBody>
          <a:bodyPr/>
          <a:lstStyle/>
          <a:p>
            <a:r>
              <a:rPr lang="en-US" dirty="0"/>
              <a:t>We are going to download the PowerPoint and pdf files to your current computer desktop. </a:t>
            </a:r>
          </a:p>
          <a:p>
            <a:r>
              <a:rPr lang="en-US" dirty="0"/>
              <a:t>If you struggle with the next slide – You can just wait until a bit later where there is a “drag and drop” option.</a:t>
            </a: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7030A0"/>
                </a:solidFill>
              </a:rPr>
              <a:t>2) </a:t>
            </a:r>
            <a:r>
              <a:rPr lang="en-GB" sz="4000" dirty="0">
                <a:solidFill>
                  <a:srgbClr val="7030A0"/>
                </a:solidFill>
              </a:rPr>
              <a:t>Getting connected: Download the </a:t>
            </a:r>
            <a:r>
              <a:rPr lang="en-GB" sz="4000" i="1" dirty="0" err="1">
                <a:solidFill>
                  <a:srgbClr val="7030A0"/>
                </a:solidFill>
              </a:rPr>
              <a:t>powerpoint</a:t>
            </a:r>
            <a:r>
              <a:rPr lang="en-GB" sz="4000" dirty="0">
                <a:solidFill>
                  <a:srgbClr val="7030A0"/>
                </a:solidFill>
              </a:rPr>
              <a:t> presentation (* is a wild card for all): </a:t>
            </a:r>
            <a:r>
              <a:rPr lang="en-GB" sz="4000" u="sng" dirty="0">
                <a:solidFill>
                  <a:srgbClr val="7030A0"/>
                </a:solidFill>
              </a:rPr>
              <a:t>From a host terminal, not logged onto Marvin</a:t>
            </a:r>
            <a:endParaRPr lang="en-GB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1908753"/>
            <a:ext cx="11645900" cy="474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FF000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@marvin.st-andrews.ac.uk:/shelf/training/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/*.pptx  /Users/</a:t>
            </a:r>
            <a:r>
              <a:rPr lang="en-GB" i="1" dirty="0">
                <a:solidFill>
                  <a:srgbClr val="FF000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/Desktop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Download the pdf cheat sheets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FF0000"/>
                </a:solidFill>
              </a:rPr>
              <a:t>username </a:t>
            </a:r>
            <a:r>
              <a:rPr lang="en-GB" dirty="0">
                <a:solidFill>
                  <a:srgbClr val="0070C0"/>
                </a:solidFill>
              </a:rPr>
              <a:t>@marvin.st-andrews.ac.uk:/shelf/training/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/*.pdf  /Users/</a:t>
            </a:r>
            <a:r>
              <a:rPr lang="en-GB" i="1" dirty="0">
                <a:solidFill>
                  <a:srgbClr val="FF000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/Desktop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To download the </a:t>
            </a:r>
            <a:r>
              <a:rPr lang="en-GB"/>
              <a:t>whole folder (-r):</a:t>
            </a: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scp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  <a:highlight>
                  <a:srgbClr val="FFFF00"/>
                </a:highlight>
              </a:rPr>
              <a:t>-r </a:t>
            </a:r>
            <a:r>
              <a:rPr lang="en-GB" sz="2400" i="1" dirty="0">
                <a:solidFill>
                  <a:srgbClr val="FF0000"/>
                </a:solidFill>
              </a:rPr>
              <a:t>username </a:t>
            </a:r>
            <a:r>
              <a:rPr lang="en-GB" sz="2400" dirty="0">
                <a:solidFill>
                  <a:srgbClr val="0070C0"/>
                </a:solidFill>
              </a:rPr>
              <a:t>@marvin.st-andrews.ac.uk:/shelf/training/  /Users/</a:t>
            </a:r>
            <a:r>
              <a:rPr lang="en-GB" sz="2400" i="1" dirty="0">
                <a:solidFill>
                  <a:srgbClr val="FF0000"/>
                </a:solidFill>
              </a:rPr>
              <a:t>username</a:t>
            </a:r>
            <a:r>
              <a:rPr lang="en-GB" sz="2400" dirty="0">
                <a:solidFill>
                  <a:srgbClr val="0070C0"/>
                </a:solidFill>
              </a:rPr>
              <a:t>/Desktop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83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connected: to disconnect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645900" cy="4749742"/>
          </a:xfrm>
        </p:spPr>
        <p:txBody>
          <a:bodyPr>
            <a:normAutofit/>
          </a:bodyPr>
          <a:lstStyle/>
          <a:p>
            <a:r>
              <a:rPr lang="en-GB" dirty="0"/>
              <a:t>Simply close the program down using the red cross</a:t>
            </a:r>
          </a:p>
          <a:p>
            <a:r>
              <a:rPr lang="en-GB" dirty="0"/>
              <a:t>Type: </a:t>
            </a:r>
            <a:r>
              <a:rPr lang="en-GB" dirty="0">
                <a:solidFill>
                  <a:srgbClr val="0070C0"/>
                </a:solidFill>
              </a:rPr>
              <a:t>logout</a:t>
            </a:r>
          </a:p>
          <a:p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ctrl + d 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81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290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2) Getting connected</vt:lpstr>
      <vt:lpstr>2) Getting connected: Mobaxterm</vt:lpstr>
      <vt:lpstr>2) Getting connected: Example using Mobaxterm</vt:lpstr>
      <vt:lpstr>2) Getting connected: You are logged in</vt:lpstr>
      <vt:lpstr>2) Getting connected: getting the presentation</vt:lpstr>
      <vt:lpstr>2) Getting connected: Download the powerpoint presentation (* is a wild card for all): From a host terminal, not logged onto Marvin</vt:lpstr>
      <vt:lpstr>2) Getting connected: to disconnect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2) Getting connected</dc:title>
  <dc:creator>Peter Thorpe</dc:creator>
  <cp:lastModifiedBy>Peter Thorpe</cp:lastModifiedBy>
  <cp:revision>18</cp:revision>
  <dcterms:created xsi:type="dcterms:W3CDTF">2018-11-12T11:58:08Z</dcterms:created>
  <dcterms:modified xsi:type="dcterms:W3CDTF">2019-10-30T09:12:18Z</dcterms:modified>
</cp:coreProperties>
</file>