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37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</a:t>
            </a:r>
            <a:r>
              <a:rPr lang="en-GB">
                <a:solidFill>
                  <a:srgbClr val="002060"/>
                </a:solidFill>
              </a:rPr>
              <a:t>~30,000 </a:t>
            </a:r>
            <a:r>
              <a:rPr lang="en-GB" dirty="0">
                <a:solidFill>
                  <a:srgbClr val="002060"/>
                </a:solidFill>
              </a:rPr>
              <a:t>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SLIDINGWINDOW:4:15 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1369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82</cp:revision>
  <dcterms:created xsi:type="dcterms:W3CDTF">2018-11-12T12:06:12Z</dcterms:created>
  <dcterms:modified xsi:type="dcterms:W3CDTF">2019-10-28T15:04:40Z</dcterms:modified>
</cp:coreProperties>
</file>