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14" r:id="rId4"/>
    <p:sldId id="301" r:id="rId5"/>
    <p:sldId id="310" r:id="rId6"/>
    <p:sldId id="325" r:id="rId7"/>
    <p:sldId id="286" r:id="rId8"/>
    <p:sldId id="287" r:id="rId9"/>
    <p:sldId id="326" r:id="rId10"/>
    <p:sldId id="322" r:id="rId11"/>
    <p:sldId id="28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70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ze.com/post/how-to-use-linux-scree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st-andrews.ac.uk" TargetMode="External"/><Relationship Id="rId2" Type="http://schemas.openxmlformats.org/officeDocument/2006/relationships/hyperlink" Target="mailto:youmail@st-andrews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hatever@st-andrews.ac.u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195512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0FB7-106E-4BA6-9906-CCA751DD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23966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- interactive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2606-AF34-40B0-93DE-6564CCBE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86" y="869105"/>
            <a:ext cx="10515600" cy="55657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Log in to a node so you can work at the command line. </a:t>
            </a:r>
          </a:p>
          <a:p>
            <a:r>
              <a:rPr lang="en-GB" dirty="0"/>
              <a:t>This is the official way: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To get to a specific node: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-l hostname=“node3”</a:t>
            </a:r>
          </a:p>
          <a:p>
            <a:pPr marL="0" indent="0">
              <a:buNone/>
            </a:pPr>
            <a:r>
              <a:rPr lang="en-GB" dirty="0"/>
              <a:t>Multi core </a:t>
            </a:r>
            <a:r>
              <a:rPr lang="en-GB" dirty="0" err="1"/>
              <a:t>qrsh</a:t>
            </a:r>
            <a:r>
              <a:rPr lang="en-GB" dirty="0"/>
              <a:t> job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logout   </a:t>
            </a:r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Ctrl+d</a:t>
            </a:r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dirty="0"/>
              <a:t>(to log out)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really long jobs, you should use  </a:t>
            </a:r>
            <a:r>
              <a:rPr lang="en-GB" dirty="0">
                <a:solidFill>
                  <a:srgbClr val="0070C0"/>
                </a:solidFill>
              </a:rPr>
              <a:t>screen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hlinkClick r:id="rId2"/>
              </a:rPr>
              <a:t>https://linuxize.com/post/how-to-use-linux-screen/</a:t>
            </a: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is beyond a beginners course.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92268-DD8C-410A-A310-795BB07158A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29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8DA0-28C4-4187-B36A-D8981EFA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- requesting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D411-F8B9-47A4-B6F7-B1328178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-q </a:t>
            </a:r>
            <a:r>
              <a:rPr lang="en-GB" dirty="0" err="1"/>
              <a:t>highmem.q</a:t>
            </a:r>
            <a:endParaRPr lang="en-GB" dirty="0"/>
          </a:p>
          <a:p>
            <a:r>
              <a:rPr lang="en-GB" dirty="0"/>
              <a:t>-l </a:t>
            </a:r>
            <a:r>
              <a:rPr lang="en-GB" dirty="0" err="1"/>
              <a:t>h_vmem</a:t>
            </a:r>
            <a:r>
              <a:rPr lang="en-GB" dirty="0"/>
              <a:t>=memory</a:t>
            </a:r>
          </a:p>
          <a:p>
            <a:r>
              <a:rPr lang="en-GB" dirty="0"/>
              <a:t>-l hostname=node9    </a:t>
            </a:r>
            <a:r>
              <a:rPr lang="en-GB"/>
              <a:t>(easiest)</a:t>
            </a: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This is per-core memory, so 10 cores of 1Gb is a total of 10Gb. Worth noting that as if you want 500Gb total, and request 500Gb, you're actually requesting 5000Gb (with 10 cores).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9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 you need to check how 	many cores your tools wants to use, or tell it how many to use. 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-q </a:t>
            </a:r>
            <a:r>
              <a:rPr lang="en-GB" dirty="0" err="1"/>
              <a:t>highmemory.q</a:t>
            </a:r>
            <a:r>
              <a:rPr lang="en-GB" dirty="0"/>
              <a:t>                     # queue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1D5B-44BD-47DA-9D27-F3D69FB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8" y="-306679"/>
            <a:ext cx="10515600" cy="1325563"/>
          </a:xfrm>
        </p:spPr>
        <p:txBody>
          <a:bodyPr/>
          <a:lstStyle/>
          <a:p>
            <a:r>
              <a:rPr lang="en-GB" dirty="0"/>
              <a:t>Cluster will email when jobs are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D5124-2D37-4C2D-89B5-C8316479DD87}"/>
              </a:ext>
            </a:extLst>
          </p:cNvPr>
          <p:cNvSpPr/>
          <p:nvPr/>
        </p:nvSpPr>
        <p:spPr>
          <a:xfrm>
            <a:off x="73091" y="702874"/>
            <a:ext cx="121189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Emailing you when jobs are started/ error/ finished see below for further info.  You have 3 options to make it email you:</a:t>
            </a:r>
          </a:p>
          <a:p>
            <a:pPr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Add the commands to your shell script at the top:</a:t>
            </a:r>
          </a:p>
          <a:p>
            <a:pPr marL="4572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#$ -m e</a:t>
            </a:r>
          </a:p>
          <a:p>
            <a:pPr marL="4572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#$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youmail@st-andrews.ac.uk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nano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bash_profile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     ( add these two lines to it so you never have to do it again. A bit dangerous if you have lots of jobs!!)</a:t>
            </a:r>
          </a:p>
          <a:p>
            <a:pPr indent="2286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 alias so I get emails when job are done.</a:t>
            </a:r>
          </a:p>
          <a:p>
            <a:pPr indent="2286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alias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='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-m e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youremail@st-andrews.ac.uk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'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add it to the command line when you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a job</a:t>
            </a:r>
          </a:p>
          <a:p>
            <a:pPr marL="457200">
              <a:spcAft>
                <a:spcPts val="0"/>
              </a:spcAft>
            </a:pP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-V -m e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whatever@st-andrews.ac.uk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 shellscript.sh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Email can be sent in the following situations: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 -m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b|e|a|s|n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,...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Defines  or  redefines  under which circumstances mail is to be sent to the job owner or to the users defined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with the -M option described below. The option arguments have the following meaning: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‘b’     Mail is sent at the beginning of the job.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‘e’     Mail is sent at the end of the job.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‘a’     Mail is sent when the job is aborted or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         rescheduled.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‘s’     Mail is sent when the job is suspended.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‘n’     No mail is sent.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 -M user[@host],...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610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FC52-8EFC-4D85-89FB-65726FCE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More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r>
              <a:rPr lang="en-GB" dirty="0">
                <a:solidFill>
                  <a:srgbClr val="7030A0"/>
                </a:solidFill>
              </a:rPr>
              <a:t>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AB9E-0C02-4B68-8EBF-0D5194CE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61080"/>
            <a:ext cx="10515600" cy="4351338"/>
          </a:xfrm>
        </p:spPr>
        <p:txBody>
          <a:bodyPr/>
          <a:lstStyle/>
          <a:p>
            <a:r>
              <a:rPr lang="en-GB" dirty="0"/>
              <a:t>To delete a job: </a:t>
            </a:r>
            <a:r>
              <a:rPr lang="en-GB" dirty="0" err="1">
                <a:solidFill>
                  <a:srgbClr val="0070C0"/>
                </a:solidFill>
              </a:rPr>
              <a:t>qdel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job_ID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(you can only delete you own)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qstat</a:t>
            </a:r>
            <a:r>
              <a:rPr lang="en-GB" dirty="0">
                <a:solidFill>
                  <a:srgbClr val="0070C0"/>
                </a:solidFill>
              </a:rPr>
              <a:t> -f  </a:t>
            </a:r>
            <a:r>
              <a:rPr lang="en-GB" dirty="0"/>
              <a:t>give a full </a:t>
            </a:r>
            <a:r>
              <a:rPr lang="en-GB" dirty="0" err="1"/>
              <a:t>qstat</a:t>
            </a:r>
            <a:r>
              <a:rPr lang="en-GB" dirty="0"/>
              <a:t> output. 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qhost</a:t>
            </a:r>
            <a:r>
              <a:rPr lang="en-GB" dirty="0"/>
              <a:t>   give you the status of the servers to see if there is anything </a:t>
            </a:r>
            <a:r>
              <a:rPr lang="en-GB" i="1" dirty="0"/>
              <a:t>wrong</a:t>
            </a:r>
            <a:endParaRPr lang="en-GB" dirty="0"/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7C58AB02-BD9C-45F3-ACBA-EB2E2EFE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56" y="3962400"/>
            <a:ext cx="4250644" cy="30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FC52-8EFC-4D85-89FB-65726FCE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qhost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6CEAB-A2EE-4D50-A5EE-E26EA007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1142044"/>
            <a:ext cx="10515600" cy="4351338"/>
          </a:xfrm>
        </p:spPr>
        <p:txBody>
          <a:bodyPr/>
          <a:lstStyle/>
          <a:p>
            <a:r>
              <a:rPr lang="en-GB" dirty="0" err="1"/>
              <a:t>qhost</a:t>
            </a:r>
            <a:r>
              <a:rPr lang="en-GB" dirty="0"/>
              <a:t> is useful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9AC25-74E1-4410-B78C-204EDFFD1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1" t="54438" r="10073" b="21068"/>
          <a:stretch/>
        </p:blipFill>
        <p:spPr>
          <a:xfrm>
            <a:off x="186431" y="1648444"/>
            <a:ext cx="11310151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90CE05-744C-4D18-9A7A-F3B70337D3AF}"/>
              </a:ext>
            </a:extLst>
          </p:cNvPr>
          <p:cNvSpPr/>
          <p:nvPr/>
        </p:nvSpPr>
        <p:spPr>
          <a:xfrm>
            <a:off x="6248400" y="1404257"/>
            <a:ext cx="1328057" cy="4680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C491E-0E9E-4382-8859-178419FFEB2C}"/>
              </a:ext>
            </a:extLst>
          </p:cNvPr>
          <p:cNvSpPr/>
          <p:nvPr/>
        </p:nvSpPr>
        <p:spPr>
          <a:xfrm>
            <a:off x="7652658" y="1404257"/>
            <a:ext cx="1981200" cy="4680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01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546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Cluster will email when jobs are done</vt:lpstr>
      <vt:lpstr> 5) qsub: qstat</vt:lpstr>
      <vt:lpstr>5) qsub: More qsub/ qstat stuff</vt:lpstr>
      <vt:lpstr>5) qhost</vt:lpstr>
      <vt:lpstr>5) qsub: qsub output files .o and .e files</vt:lpstr>
      <vt:lpstr>5) qsub: qrsh - interactive qsub</vt:lpstr>
      <vt:lpstr>qsub - requesting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34</cp:revision>
  <dcterms:created xsi:type="dcterms:W3CDTF">2018-11-12T12:03:14Z</dcterms:created>
  <dcterms:modified xsi:type="dcterms:W3CDTF">2019-10-30T09:45:53Z</dcterms:modified>
</cp:coreProperties>
</file>