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33" r:id="rId3"/>
    <p:sldId id="273" r:id="rId4"/>
    <p:sldId id="336" r:id="rId5"/>
    <p:sldId id="337" r:id="rId6"/>
    <p:sldId id="331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41" r:id="rId15"/>
    <p:sldId id="327" r:id="rId16"/>
    <p:sldId id="321" r:id="rId17"/>
    <p:sldId id="334" r:id="rId18"/>
    <p:sldId id="332" r:id="rId19"/>
    <p:sldId id="329" r:id="rId20"/>
    <p:sldId id="335" r:id="rId21"/>
    <p:sldId id="338" r:id="rId22"/>
    <p:sldId id="34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mergenie.bx.psu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eemann/prokk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$USER@marvin.st-andrews.ac.uk:~/ngs/reads/*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dellab.org/cms/uploads/supplementary/Trimmomatic/Trimmomatic-0.38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(make sure you </a:t>
            </a:r>
            <a:r>
              <a:rPr lang="en-GB" dirty="0">
                <a:solidFill>
                  <a:srgbClr val="0070C0"/>
                </a:solidFill>
              </a:rPr>
              <a:t>module load velvet/gitv0_9adf09f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Alter the shell script and </a:t>
            </a:r>
            <a:r>
              <a:rPr lang="en-GB" dirty="0" err="1"/>
              <a:t>qsub</a:t>
            </a:r>
            <a:r>
              <a:rPr lang="en-GB" dirty="0"/>
              <a:t> it.  Everyone pick a different </a:t>
            </a:r>
            <a:r>
              <a:rPr lang="en-GB" dirty="0" err="1"/>
              <a:t>kmer</a:t>
            </a:r>
            <a:r>
              <a:rPr lang="en-GB" dirty="0"/>
              <a:t> size (have to be an odd number, and less than read length of 250, velvet max 197)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length: </a:t>
            </a:r>
            <a:r>
              <a:rPr lang="en-GB" i="1" dirty="0" err="1">
                <a:solidFill>
                  <a:srgbClr val="7030A0"/>
                </a:solidFill>
              </a:rPr>
              <a:t>kmergenie</a:t>
            </a:r>
            <a:r>
              <a:rPr lang="en-GB" dirty="0">
                <a:solidFill>
                  <a:srgbClr val="7030A0"/>
                </a:solidFill>
              </a:rPr>
              <a:t> to pick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  <a:p>
            <a:r>
              <a:rPr lang="en-GB" dirty="0"/>
              <a:t>Tool to help pick the best </a:t>
            </a:r>
            <a:r>
              <a:rPr lang="en-GB" dirty="0" err="1"/>
              <a:t>kmer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http://kmergenie.bx.psu.edu/</a:t>
            </a:r>
            <a:r>
              <a:rPr lang="en-GB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A4517-3EEB-497E-AF60-F7E6DAE6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54" y="1640770"/>
            <a:ext cx="2475191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perl</a:t>
            </a:r>
            <a:r>
              <a:rPr lang="en-GB" dirty="0">
                <a:solidFill>
                  <a:srgbClr val="0070C0"/>
                </a:solidFill>
              </a:rPr>
              <a:t> ./scripts/scaffold_stats.pl -f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./scripts/scaffold_stats.pl -f </a:t>
            </a:r>
            <a:r>
              <a:rPr lang="en-GB" sz="2400" dirty="0" err="1">
                <a:solidFill>
                  <a:srgbClr val="0070C0"/>
                </a:solidFill>
              </a:rPr>
              <a:t>contigs.fasta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&gt;</a:t>
            </a:r>
            <a:r>
              <a:rPr lang="en-GB" sz="24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Activity:</a:t>
            </a:r>
          </a:p>
          <a:p>
            <a:pPr marL="0" indent="0">
              <a:buNone/>
            </a:pPr>
            <a:r>
              <a:rPr lang="en-GB" sz="3200" dirty="0"/>
              <a:t>write a single shell script that does all the following tasks and emails you when it is done: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trims the raw reads at a strict Q30 and keeps only read with a min </a:t>
            </a:r>
            <a:r>
              <a:rPr lang="en-GB" sz="3200" dirty="0" err="1"/>
              <a:t>len</a:t>
            </a:r>
            <a:r>
              <a:rPr lang="en-GB" sz="3200" dirty="0"/>
              <a:t> of 147bp</a:t>
            </a:r>
            <a:endParaRPr lang="en-GB" sz="3200" u="sng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these Q30 reads with a long </a:t>
            </a:r>
            <a:r>
              <a:rPr lang="en-GB" sz="3200" dirty="0" err="1"/>
              <a:t>kmer</a:t>
            </a:r>
            <a:r>
              <a:rPr lang="en-GB" sz="3200" dirty="0"/>
              <a:t>. You choose.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Produce assembly stats using the </a:t>
            </a:r>
            <a:r>
              <a:rPr lang="en-GB" sz="3200" dirty="0" err="1"/>
              <a:t>perl</a:t>
            </a:r>
            <a:r>
              <a:rPr lang="en-GB" sz="3200" dirty="0"/>
              <a:t> script, and compares the result to your </a:t>
            </a:r>
            <a:r>
              <a:rPr lang="en-GB" sz="3200"/>
              <a:t>original assemblies. 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864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so we need to take a break here to introduce to you a package manager tool </a:t>
            </a:r>
          </a:p>
          <a:p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Have a look at the shell to run prokka (</a:t>
            </a:r>
            <a:r>
              <a:rPr lang="en-GB" dirty="0">
                <a:hlinkClick r:id="rId2"/>
              </a:rPr>
              <a:t>https://github.com/tseemann/prokka</a:t>
            </a:r>
            <a:r>
              <a:rPr lang="it-IT" dirty="0"/>
              <a:t>):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nano predict_genes.sh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command in the shell is 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prokka</a:t>
            </a:r>
            <a:r>
              <a:rPr lang="en-GB" dirty="0">
                <a:solidFill>
                  <a:srgbClr val="0070C0"/>
                </a:solidFill>
              </a:rPr>
              <a:t> --</a:t>
            </a:r>
            <a:r>
              <a:rPr lang="en-GB" dirty="0" err="1">
                <a:solidFill>
                  <a:srgbClr val="0070C0"/>
                </a:solidFill>
              </a:rPr>
              <a:t>cpu</a:t>
            </a:r>
            <a:r>
              <a:rPr lang="en-GB" dirty="0">
                <a:solidFill>
                  <a:srgbClr val="0070C0"/>
                </a:solidFill>
              </a:rPr>
              <a:t> 2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After you have activated the </a:t>
            </a:r>
            <a:r>
              <a:rPr lang="en-GB" dirty="0" err="1"/>
              <a:t>env</a:t>
            </a:r>
            <a:r>
              <a:rPr lang="en-GB" dirty="0"/>
              <a:t>, </a:t>
            </a:r>
            <a:r>
              <a:rPr lang="en-GB" dirty="0" err="1"/>
              <a:t>qsub</a:t>
            </a:r>
            <a:r>
              <a:rPr lang="en-GB" dirty="0"/>
              <a:t> with the -V option to submit with </a:t>
            </a:r>
            <a:r>
              <a:rPr lang="en-GB" dirty="0" err="1"/>
              <a:t>prokka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it-IT" dirty="0">
                <a:solidFill>
                  <a:srgbClr val="0070C0"/>
                </a:solidFill>
              </a:rPr>
              <a:t>prokkaENV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predict_genes.sh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9FC87-3D54-426B-97E5-C67DCF2B2DE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29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~30,000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43704" r="68958" b="28888"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63" y="3260725"/>
            <a:ext cx="6605847" cy="4811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293100" y="3260725"/>
            <a:ext cx="3746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from a Windows terminal and view them in Firefox/ or other: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-r 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$USER@marvin.st-andrews.ac.uk:~/</a:t>
            </a:r>
            <a:r>
              <a:rPr lang="en-GB" u="sng" dirty="0" err="1">
                <a:solidFill>
                  <a:srgbClr val="0070C0"/>
                </a:solidFill>
                <a:hlinkClick r:id="rId2"/>
              </a:rPr>
              <a:t>ngs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/reads/*.zip</a:t>
            </a:r>
            <a:r>
              <a:rPr lang="en-GB" u="sng" dirty="0">
                <a:solidFill>
                  <a:srgbClr val="0070C0"/>
                </a:solidFill>
              </a:rPr>
              <a:t>   </a:t>
            </a:r>
            <a:r>
              <a:rPr lang="en-GB" dirty="0">
                <a:solidFill>
                  <a:srgbClr val="0070C0"/>
                </a:solidFill>
              </a:rPr>
              <a:t>/Users/</a:t>
            </a:r>
            <a:r>
              <a:rPr lang="en-GB" i="1" dirty="0">
                <a:solidFill>
                  <a:srgbClr val="0070C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QC trim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935326" cy="4486275"/>
          </a:xfrm>
        </p:spPr>
        <p:txBody>
          <a:bodyPr>
            <a:normAutofit/>
          </a:bodyPr>
          <a:lstStyle/>
          <a:p>
            <a:r>
              <a:rPr lang="en-GB" dirty="0"/>
              <a:t>We are going to show you how to download software yourself here: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        </a:t>
            </a:r>
            <a:r>
              <a:rPr lang="en-GB" sz="2000" dirty="0" err="1">
                <a:solidFill>
                  <a:srgbClr val="0070C0"/>
                </a:solidFill>
              </a:rPr>
              <a:t>wget</a:t>
            </a:r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>
                <a:solidFill>
                  <a:srgbClr val="0070C0"/>
                </a:solidFill>
                <a:hlinkClick r:id="rId2"/>
              </a:rPr>
              <a:t>http://www.usadellab.org/cms/uploads/supplementary/Trimmomatic/Trimmomatic-0.38.zip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Unzip Trimmomatic-0.38.zip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should create a folder called </a:t>
            </a:r>
            <a:r>
              <a:rPr lang="en-GB" dirty="0">
                <a:solidFill>
                  <a:srgbClr val="0070C0"/>
                </a:solidFill>
              </a:rPr>
              <a:t>Trimmomatic-0.38</a:t>
            </a:r>
            <a:r>
              <a:rPr lang="en-GB" dirty="0"/>
              <a:t>. Go into it, look at what files are in there.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8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/>
          <p:nvPr/>
        </p:nvCxnSpPr>
        <p:spPr>
          <a:xfrm flipH="1">
            <a:off x="1606858" y="5424256"/>
            <a:ext cx="843379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100831" y="572609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</a:t>
            </a:r>
          </a:p>
          <a:p>
            <a:r>
              <a:rPr lang="en-GB" dirty="0"/>
              <a:t>This is quick, so good for training. BUT may not the best for your real data.</a:t>
            </a:r>
          </a:p>
          <a:p>
            <a:r>
              <a:rPr lang="en-GB" dirty="0"/>
              <a:t>Other programs depend on your dataset. 2X100 or 2X150bp </a:t>
            </a:r>
            <a:r>
              <a:rPr lang="en-GB" dirty="0" err="1"/>
              <a:t>SPAdes</a:t>
            </a:r>
            <a:r>
              <a:rPr lang="en-GB" dirty="0"/>
              <a:t>, SOAP, ABYSS. 2X250bp DISCOVAR. </a:t>
            </a:r>
            <a:r>
              <a:rPr lang="en-GB" dirty="0" err="1"/>
              <a:t>Unicycler</a:t>
            </a:r>
            <a:r>
              <a:rPr lang="en-GB" dirty="0"/>
              <a:t> for bacteria</a:t>
            </a:r>
          </a:p>
          <a:p>
            <a:r>
              <a:rPr lang="en-GB" dirty="0"/>
              <a:t>Also massively depends on your data, one tool may be good another not so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1511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Fastqc output</vt:lpstr>
      <vt:lpstr>6) assembly: QC trim (10 mins)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length: kmergenie to pick </vt:lpstr>
      <vt:lpstr>6) assembly: Velvet assembly, N50? </vt:lpstr>
      <vt:lpstr>6) assembly: Velvet assembly, N50? </vt:lpstr>
      <vt:lpstr>Pause the assembly training for something cool</vt:lpstr>
      <vt:lpstr>6) assembly: Predict the genes from our assembly.</vt:lpstr>
      <vt:lpstr>6) assembly: Predict the genes from our assembly.</vt:lpstr>
      <vt:lpstr>Prokka output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90</cp:revision>
  <dcterms:created xsi:type="dcterms:W3CDTF">2018-11-12T12:06:12Z</dcterms:created>
  <dcterms:modified xsi:type="dcterms:W3CDTF">2019-10-30T14:01:28Z</dcterms:modified>
</cp:coreProperties>
</file>