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19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b.st-andrews.ac.uk/wiki/index.php/Mounting_marvin_remotely" TargetMode="External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command line</a:t>
            </a:r>
          </a:p>
          <a:p>
            <a:pPr marL="0" indent="0">
              <a:buNone/>
            </a:pPr>
            <a:r>
              <a:rPr lang="en-GB" dirty="0"/>
              <a:t>	Samba does not currently work on Windows (for us)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samba </a:t>
            </a:r>
            <a:r>
              <a:rPr lang="en-GB" sz="1900" dirty="0"/>
              <a:t>(</a:t>
            </a:r>
            <a:r>
              <a:rPr lang="en-GB" sz="1900" dirty="0">
                <a:hlinkClick r:id="rId6"/>
              </a:rPr>
              <a:t>http://stab.st-andrews.ac.uk/wiki/index.php/Mounting_marvin_remotely</a:t>
            </a:r>
            <a:r>
              <a:rPr lang="en-GB" sz="1900" dirty="0"/>
              <a:t>)</a:t>
            </a:r>
          </a:p>
          <a:p>
            <a:pPr marL="0" indent="0">
              <a:buNone/>
            </a:pPr>
            <a:r>
              <a:rPr lang="en-GB" dirty="0"/>
              <a:t>	command line Linux:</a:t>
            </a:r>
          </a:p>
          <a:p>
            <a:pPr marL="0" indent="0">
              <a:buNone/>
            </a:pPr>
            <a:r>
              <a:rPr lang="en-GB" dirty="0"/>
              <a:t>	command line</a:t>
            </a:r>
            <a:r>
              <a:rPr lang="en-GB" sz="1900" dirty="0"/>
              <a:t>  </a:t>
            </a:r>
            <a:endParaRPr lang="en-GB" dirty="0"/>
          </a:p>
          <a:p>
            <a:r>
              <a:rPr lang="en-GB" dirty="0"/>
              <a:t>Other programs recommended to have: Python 3, Editor or choice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4" t="2381" r="66579" b="33144"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596062" y="2350168"/>
            <a:ext cx="168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5574631" y="2582597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0" y="2984500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/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</a:t>
            </a:r>
          </a:p>
          <a:p>
            <a:endParaRPr lang="en-US" dirty="0"/>
          </a:p>
          <a:p>
            <a:r>
              <a:rPr lang="en-US" dirty="0"/>
              <a:t>Although example is </a:t>
            </a:r>
            <a:r>
              <a:rPr lang="en-US" dirty="0" err="1"/>
              <a:t>Moba</a:t>
            </a:r>
            <a:r>
              <a:rPr lang="en-US" dirty="0"/>
              <a:t>, </a:t>
            </a:r>
            <a:r>
              <a:rPr lang="en-US" b="1" dirty="0"/>
              <a:t>WinSCP</a:t>
            </a:r>
            <a:r>
              <a:rPr lang="en-US" dirty="0"/>
              <a:t> is REALLY good!</a:t>
            </a:r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9264316" cy="4351338"/>
          </a:xfrm>
        </p:spPr>
        <p:txBody>
          <a:bodyPr/>
          <a:lstStyle/>
          <a:p>
            <a:r>
              <a:rPr lang="en-US" dirty="0"/>
              <a:t>We are going to download the PowerPoint and pdf files to your current computer desktop. </a:t>
            </a:r>
          </a:p>
          <a:p>
            <a:r>
              <a:rPr lang="en-US" dirty="0"/>
              <a:t>If you struggle with the next slide – You can just wait until a bit later where there is a “drag and drop” option.</a:t>
            </a: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2) </a:t>
            </a:r>
            <a:r>
              <a:rPr lang="en-GB" sz="4000" dirty="0">
                <a:solidFill>
                  <a:srgbClr val="7030A0"/>
                </a:solidFill>
              </a:rPr>
              <a:t>Getting connected: Download the </a:t>
            </a:r>
            <a:r>
              <a:rPr lang="en-GB" sz="4000" i="1" dirty="0" err="1">
                <a:solidFill>
                  <a:srgbClr val="7030A0"/>
                </a:solidFill>
              </a:rPr>
              <a:t>powerpoint</a:t>
            </a:r>
            <a:r>
              <a:rPr lang="en-GB" sz="4000" dirty="0">
                <a:solidFill>
                  <a:srgbClr val="7030A0"/>
                </a:solidFill>
              </a:rPr>
              <a:t> presentation (* is a wild card for all): </a:t>
            </a:r>
            <a:r>
              <a:rPr lang="en-GB" sz="4000" u="sng" dirty="0">
                <a:solidFill>
                  <a:srgbClr val="7030A0"/>
                </a:solidFill>
              </a:rPr>
              <a:t>From a host terminal, not logged onto Marvin</a:t>
            </a:r>
            <a:endParaRPr lang="en-GB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908753"/>
            <a:ext cx="11645900" cy="474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/*.pptx  </a:t>
            </a:r>
            <a:r>
              <a:rPr lang="en-GB">
                <a:solidFill>
                  <a:srgbClr val="0070C0"/>
                </a:solidFill>
              </a:rPr>
              <a:t>/Users/</a:t>
            </a:r>
            <a:r>
              <a:rPr lang="en-GB" i="1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Download the pdf cheat sheets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username </a:t>
            </a:r>
            <a:r>
              <a:rPr lang="en-GB" dirty="0">
                <a:solidFill>
                  <a:srgbClr val="0070C0"/>
                </a:solidFill>
              </a:rPr>
              <a:t>@marvin.st-andrews.ac.uk:/shelf/training/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/*.pdf  /Users/</a:t>
            </a:r>
            <a:r>
              <a:rPr lang="en-GB" i="1" dirty="0">
                <a:solidFill>
                  <a:srgbClr val="FF000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To download the whole folder: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scp</a:t>
            </a:r>
            <a:r>
              <a:rPr lang="en-GB" sz="2400" dirty="0">
                <a:solidFill>
                  <a:srgbClr val="0070C0"/>
                </a:solidFill>
              </a:rPr>
              <a:t> -r </a:t>
            </a:r>
            <a:r>
              <a:rPr lang="en-GB" sz="2400" i="1" dirty="0">
                <a:solidFill>
                  <a:srgbClr val="FF0000"/>
                </a:solidFill>
              </a:rPr>
              <a:t>username </a:t>
            </a:r>
            <a:r>
              <a:rPr lang="en-GB" sz="2400" dirty="0">
                <a:solidFill>
                  <a:srgbClr val="0070C0"/>
                </a:solidFill>
              </a:rPr>
              <a:t>@marvin.st-andrews.ac.uk:/shelf/training/  /Users/</a:t>
            </a:r>
            <a:r>
              <a:rPr lang="en-GB" sz="2400" i="1" dirty="0">
                <a:solidFill>
                  <a:srgbClr val="FF0000"/>
                </a:solidFill>
              </a:rPr>
              <a:t>username</a:t>
            </a:r>
            <a:r>
              <a:rPr lang="en-GB" sz="2400" dirty="0">
                <a:solidFill>
                  <a:srgbClr val="0070C0"/>
                </a:solidFill>
              </a:rPr>
              <a:t>/Desktop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8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Download the powerpoint presentation (* is a wild card for all): From a host terminal, not logged onto Marvin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13</cp:revision>
  <dcterms:created xsi:type="dcterms:W3CDTF">2018-11-12T11:58:08Z</dcterms:created>
  <dcterms:modified xsi:type="dcterms:W3CDTF">2019-10-28T09:45:37Z</dcterms:modified>
</cp:coreProperties>
</file>