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0" r:id="rId6"/>
    <p:sldId id="265" r:id="rId7"/>
    <p:sldId id="336" r:id="rId8"/>
    <p:sldId id="332" r:id="rId9"/>
    <p:sldId id="333" r:id="rId10"/>
    <p:sldId id="334" r:id="rId11"/>
    <p:sldId id="306" r:id="rId12"/>
    <p:sldId id="266" r:id="rId13"/>
    <p:sldId id="267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ik.smith-unna.com/command_line_bootcam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learn. Remember you can always look them up!!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/reads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R1.fastq.gz | grep -c “@DRR0”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</a:t>
            </a:r>
            <a:r>
              <a:rPr lang="en-GB" dirty="0" err="1"/>
              <a:t>ngs</a:t>
            </a:r>
            <a:r>
              <a:rPr lang="en-GB" dirty="0"/>
              <a:t>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/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520854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491F-95F2-4A7B-87D5-EA96D3EE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6" y="-5151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UNIX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9ADA-A4E9-4B07-9DD6-D9DC65CC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1" y="989215"/>
            <a:ext cx="10515600" cy="4842843"/>
          </a:xfrm>
        </p:spPr>
        <p:txBody>
          <a:bodyPr/>
          <a:lstStyle/>
          <a:p>
            <a:r>
              <a:rPr lang="en-GB" u="sng" dirty="0">
                <a:hlinkClick r:id="rId2"/>
              </a:rPr>
              <a:t>http://rik.smith-unna.com/command_line_bootcamp/</a:t>
            </a:r>
            <a:endParaRPr lang="en-GB" u="sng" dirty="0"/>
          </a:p>
          <a:p>
            <a:r>
              <a:rPr lang="en-GB" dirty="0"/>
              <a:t>Keep this link open so you can “play” in any free moments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061F0-A9DA-454D-AAE4-45F08FE2D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5683" y="2309496"/>
            <a:ext cx="7170822" cy="4396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8E60C-FC4B-415F-9D09-BB0823DD659F}"/>
              </a:ext>
            </a:extLst>
          </p:cNvPr>
          <p:cNvSpPr txBox="1"/>
          <p:nvPr/>
        </p:nvSpPr>
        <p:spPr>
          <a:xfrm>
            <a:off x="9667374" y="2518067"/>
            <a:ext cx="202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Commands entered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A3FB58-4E5A-4509-9232-251D86E56420}"/>
              </a:ext>
            </a:extLst>
          </p:cNvPr>
          <p:cNvCxnSpPr>
            <a:cxnSpLocks/>
          </p:cNvCxnSpPr>
          <p:nvPr/>
        </p:nvCxnSpPr>
        <p:spPr>
          <a:xfrm flipH="1" flipV="1">
            <a:off x="7491665" y="2523718"/>
            <a:ext cx="2089483" cy="28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3E8EE-2852-4675-AB73-D48CDD22BEE7}"/>
              </a:ext>
            </a:extLst>
          </p:cNvPr>
          <p:cNvSpPr txBox="1"/>
          <p:nvPr/>
        </p:nvSpPr>
        <p:spPr>
          <a:xfrm>
            <a:off x="144378" y="4322883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Tutorial steps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B37A54-4CE7-4205-9AE6-B3D4FBBA45DE}"/>
              </a:ext>
            </a:extLst>
          </p:cNvPr>
          <p:cNvCxnSpPr>
            <a:cxnSpLocks/>
          </p:cNvCxnSpPr>
          <p:nvPr/>
        </p:nvCxnSpPr>
        <p:spPr>
          <a:xfrm>
            <a:off x="1572126" y="4532851"/>
            <a:ext cx="689811" cy="5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EE5837-F882-408B-840A-3E4AC6D3F4A8}"/>
              </a:ext>
            </a:extLst>
          </p:cNvPr>
          <p:cNvSpPr txBox="1"/>
          <p:nvPr/>
        </p:nvSpPr>
        <p:spPr>
          <a:xfrm>
            <a:off x="9781674" y="4852272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and 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7DEC6D-6B4A-4421-A3D1-F2EB79F0D945}"/>
              </a:ext>
            </a:extLst>
          </p:cNvPr>
          <p:cNvCxnSpPr/>
          <p:nvPr/>
        </p:nvCxnSpPr>
        <p:spPr>
          <a:xfrm flipH="1" flipV="1">
            <a:off x="8448174" y="4860758"/>
            <a:ext cx="1219200" cy="8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4DD4C2-F19F-46E6-8C66-2EC9E0BFC352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89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/shelf/training/ ~/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/>
              <a:t> 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9275" y="2939282"/>
            <a:ext cx="6089650" cy="3918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403684"/>
            <a:ext cx="4308976" cy="537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/shelf/training/ ~/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403684"/>
            <a:ext cx="4308976" cy="537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6599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944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UNIX tutorial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</cp:lastModifiedBy>
  <cp:revision>50</cp:revision>
  <dcterms:created xsi:type="dcterms:W3CDTF">2018-11-12T11:59:28Z</dcterms:created>
  <dcterms:modified xsi:type="dcterms:W3CDTF">2019-10-28T11:49:19Z</dcterms:modified>
</cp:coreProperties>
</file>