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1524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93</cp:revision>
  <dcterms:created xsi:type="dcterms:W3CDTF">2018-11-12T12:06:12Z</dcterms:created>
  <dcterms:modified xsi:type="dcterms:W3CDTF">2019-11-01T08:42:34Z</dcterms:modified>
</cp:coreProperties>
</file>