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33" r:id="rId3"/>
    <p:sldId id="273" r:id="rId4"/>
    <p:sldId id="336" r:id="rId5"/>
    <p:sldId id="337" r:id="rId6"/>
    <p:sldId id="331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2" r:id="rId17"/>
    <p:sldId id="342" r:id="rId18"/>
    <p:sldId id="329" r:id="rId19"/>
    <p:sldId id="335" r:id="rId20"/>
    <p:sldId id="338" r:id="rId21"/>
    <p:sldId id="340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dellab.org/cms/uploads/supplementary/Trimmomatic/Trimmomatic-0.38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perl</a:t>
            </a:r>
            <a:r>
              <a:rPr lang="en-GB" dirty="0">
                <a:solidFill>
                  <a:srgbClr val="0070C0"/>
                </a:solidFill>
              </a:rPr>
              <a:t> ./shell_scripts/scaffold_stats.pl -f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./shell_scripts/scaffold_stats.pl -f </a:t>
            </a:r>
            <a:r>
              <a:rPr lang="en-GB" sz="2400" dirty="0" err="1">
                <a:solidFill>
                  <a:srgbClr val="0070C0"/>
                </a:solidFill>
              </a:rPr>
              <a:t>contigs.fasta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&gt;</a:t>
            </a:r>
            <a:r>
              <a:rPr lang="en-GB" sz="24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  <a:p>
            <a:pPr marL="0" indent="0">
              <a:buNone/>
            </a:pPr>
            <a:endParaRPr lang="it-IT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cd 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	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QC trim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935326" cy="4486275"/>
          </a:xfrm>
        </p:spPr>
        <p:txBody>
          <a:bodyPr>
            <a:normAutofit/>
          </a:bodyPr>
          <a:lstStyle/>
          <a:p>
            <a:r>
              <a:rPr lang="en-GB" dirty="0"/>
              <a:t>We are going to show you how to download software yourself here: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      </a:t>
            </a:r>
            <a:r>
              <a:rPr lang="en-GB" sz="2000" dirty="0" err="1">
                <a:solidFill>
                  <a:srgbClr val="0070C0"/>
                </a:solidFill>
              </a:rPr>
              <a:t>wget</a:t>
            </a:r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  <a:hlinkClick r:id="rId2"/>
              </a:rPr>
              <a:t>http://www.usadellab.org/cms/uploads/supplementary/Trimmomatic/Trimmomatic-0.38.zip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Trimmomatic-0.38.zip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should create a folder called </a:t>
            </a:r>
            <a:r>
              <a:rPr lang="en-GB" dirty="0">
                <a:solidFill>
                  <a:srgbClr val="0070C0"/>
                </a:solidFill>
              </a:rPr>
              <a:t>Trimmomatic-0.38</a:t>
            </a:r>
            <a:r>
              <a:rPr lang="en-GB" dirty="0"/>
              <a:t>. Go into it, look at what files are in there.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does not use other methods)</a:t>
            </a:r>
          </a:p>
          <a:p>
            <a:r>
              <a:rPr lang="en-GB" dirty="0"/>
              <a:t>(note: that is the answer to a question in the assessment!)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1327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Fastqc output</vt:lpstr>
      <vt:lpstr>6) assembly: QC trim (10 mins)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Pause the assembly training for something cool</vt:lpstr>
      <vt:lpstr>6) assembly: Predict the genes from our assembly.</vt:lpstr>
      <vt:lpstr>Prokka output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118</cp:revision>
  <dcterms:created xsi:type="dcterms:W3CDTF">2018-11-12T12:06:12Z</dcterms:created>
  <dcterms:modified xsi:type="dcterms:W3CDTF">2020-10-05T11:56:54Z</dcterms:modified>
</cp:coreProperties>
</file>