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  <p:sldId id="3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cience-sequencing.github.io/Win2018/lectures/lecture6/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rwick/Unicycler" TargetMode="External"/><Relationship Id="rId5" Type="http://schemas.openxmlformats.org/officeDocument/2006/relationships/hyperlink" Target="https://www.liebertpub.com/doi/full/10.1089/cmb.2012.0021" TargetMode="External"/><Relationship Id="rId4" Type="http://schemas.openxmlformats.org/officeDocument/2006/relationships/hyperlink" Target="http://data-science-sequencing.github.io/Win2018/lectures/lecture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trimmomatic</a:t>
            </a:r>
            <a:r>
              <a:rPr lang="en-GB" sz="1800" dirty="0">
                <a:solidFill>
                  <a:srgbClr val="0070C0"/>
                </a:solidFill>
              </a:rPr>
              <a:t>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sbatch</a:t>
            </a:r>
            <a:r>
              <a:rPr lang="en-GB" sz="3200" dirty="0">
                <a:solidFill>
                  <a:srgbClr val="0070C0"/>
                </a:solidFill>
              </a:rPr>
              <a:t>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strong hint!)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sbatch</a:t>
            </a:r>
            <a:r>
              <a:rPr lang="en-GB" sz="2000" dirty="0">
                <a:solidFill>
                  <a:srgbClr val="0070C0"/>
                </a:solidFill>
              </a:rPr>
              <a:t>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691784" cy="1710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6236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(this needs to go in your scripts before every actual command)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 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58788"/>
            <a:ext cx="11445745" cy="55182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scaffold_stats.pl -f ~/scratch/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 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scaffold_stats.pl - ~/scratch/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  </a:t>
            </a:r>
            <a:r>
              <a:rPr lang="en-GB" sz="2000">
                <a:solidFill>
                  <a:srgbClr val="0070C0"/>
                </a:solidFill>
              </a:rPr>
              <a:t>~/scratch/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   &gt;   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Prokka is installed in our env. 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sz="2400" dirty="0"/>
              <a:t>cd </a:t>
            </a:r>
            <a:r>
              <a:rPr lang="en-GB" sz="2400"/>
              <a:t>~/scratch/</a:t>
            </a:r>
            <a:r>
              <a:rPr lang="en-GB" sz="2400" dirty="0" err="1"/>
              <a:t>genome_assembly_workshop</a:t>
            </a:r>
            <a:r>
              <a:rPr lang="en-GB" sz="2400" dirty="0"/>
              <a:t>/</a:t>
            </a:r>
            <a:r>
              <a:rPr lang="en-GB" sz="2400" dirty="0" err="1"/>
              <a:t>unicycler_prerun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python3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</a:t>
            </a:r>
            <a:r>
              <a:rPr lang="en-GB" sz="2400" u="sng" dirty="0"/>
              <a:t>best approach</a:t>
            </a:r>
            <a:r>
              <a:rPr lang="en-GB" sz="2400" dirty="0"/>
              <a:t>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707624" cy="5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3AC716-1FD4-6CFA-61AF-DE2FE2EE3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151203" y="2002961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>
            <a:cxnSpLocks/>
          </p:cNvCxnSpPr>
          <p:nvPr/>
        </p:nvCxnSpPr>
        <p:spPr>
          <a:xfrm>
            <a:off x="4218697" y="4847208"/>
            <a:ext cx="1988141" cy="3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627120" y="5564069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420D3-D150-59B8-5F58-8A334356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206838" y="2584668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Assembly introduction: </a:t>
            </a:r>
            <a:r>
              <a:rPr lang="en-GB" sz="2000" dirty="0">
                <a:hlinkClick r:id="rId2"/>
              </a:rPr>
              <a:t>http://data-science-sequencing.github.io/Win2018/lectures/lecture5/</a:t>
            </a:r>
            <a:r>
              <a:rPr lang="en-GB" sz="2000" dirty="0"/>
              <a:t> </a:t>
            </a:r>
          </a:p>
          <a:p>
            <a:r>
              <a:rPr lang="en-GB" sz="2000" dirty="0"/>
              <a:t>Greedy algorithm: </a:t>
            </a:r>
            <a:r>
              <a:rPr lang="en-GB" sz="2000" dirty="0">
                <a:hlinkClick r:id="rId3"/>
              </a:rPr>
              <a:t>http://data-science-sequencing.github.io/Win2018/lectures/lecture6/</a:t>
            </a:r>
            <a:endParaRPr lang="en-GB" sz="2000" dirty="0"/>
          </a:p>
          <a:p>
            <a:r>
              <a:rPr lang="en-GB" sz="2000" dirty="0"/>
              <a:t>De </a:t>
            </a:r>
            <a:r>
              <a:rPr lang="en-GB" sz="2000" dirty="0" err="1"/>
              <a:t>bruijn</a:t>
            </a:r>
            <a:r>
              <a:rPr lang="en-GB" sz="2000" dirty="0"/>
              <a:t> graph: </a:t>
            </a:r>
            <a:r>
              <a:rPr lang="en-GB" sz="2000" dirty="0">
                <a:hlinkClick r:id="rId4"/>
              </a:rPr>
              <a:t>http://data-science-sequencing.github.io/Win2018/lectures/lecture7/</a:t>
            </a:r>
            <a:r>
              <a:rPr lang="en-GB" sz="2000" dirty="0"/>
              <a:t> </a:t>
            </a:r>
          </a:p>
          <a:p>
            <a:r>
              <a:rPr lang="en-GB" sz="2000" dirty="0"/>
              <a:t>Spades: </a:t>
            </a:r>
            <a:r>
              <a:rPr lang="en-GB" sz="2000" dirty="0">
                <a:hlinkClick r:id="rId5"/>
              </a:rPr>
              <a:t>https://www.liebertpub.com/doi/full/10.1089/cmb.2012.0021</a:t>
            </a:r>
            <a:r>
              <a:rPr lang="en-GB" sz="2000" dirty="0"/>
              <a:t> </a:t>
            </a:r>
          </a:p>
          <a:p>
            <a:r>
              <a:rPr lang="en-GB" sz="2000" b="1" dirty="0"/>
              <a:t>Essential reading</a:t>
            </a:r>
            <a:r>
              <a:rPr lang="en-GB" sz="2000" dirty="0"/>
              <a:t>, </a:t>
            </a:r>
            <a:r>
              <a:rPr lang="en-GB" sz="2000" dirty="0" err="1"/>
              <a:t>unicylcer</a:t>
            </a:r>
            <a:r>
              <a:rPr lang="en-GB" sz="2000" dirty="0"/>
              <a:t>: </a:t>
            </a:r>
            <a:r>
              <a:rPr lang="en-GB" sz="2000" dirty="0">
                <a:hlinkClick r:id="rId6"/>
              </a:rPr>
              <a:t>https://github.com/rrwick/Unicycler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2849</Words>
  <Application>Microsoft Office PowerPoint</Application>
  <PresentationFormat>Widescreen</PresentationFormat>
  <Paragraphs>337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207</cp:revision>
  <dcterms:created xsi:type="dcterms:W3CDTF">2018-11-12T12:06:12Z</dcterms:created>
  <dcterms:modified xsi:type="dcterms:W3CDTF">2022-09-22T14:51:17Z</dcterms:modified>
</cp:coreProperties>
</file>