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 (for </a:t>
            </a:r>
            <a:r>
              <a:rPr lang="en-GB" dirty="0" err="1"/>
              <a:t>marvin</a:t>
            </a:r>
            <a:r>
              <a:rPr lang="en-GB" dirty="0"/>
              <a:t>):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For </a:t>
            </a:r>
            <a:r>
              <a:rPr lang="en-GB" dirty="0" err="1"/>
              <a:t>kennedy</a:t>
            </a:r>
            <a:r>
              <a:rPr lang="en-GB" dirty="0"/>
              <a:t> (</a:t>
            </a:r>
            <a:r>
              <a:rPr lang="en-GB" dirty="0" err="1"/>
              <a:t>mobaxterm</a:t>
            </a:r>
            <a:r>
              <a:rPr lang="en-GB" dirty="0"/>
              <a:t>)</a:t>
            </a:r>
            <a:r>
              <a:rPr lang="en-GB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-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 /drives/c/Users/USERNAME/.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/</a:t>
            </a:r>
            <a:r>
              <a:rPr lang="en-GB" dirty="0" err="1">
                <a:solidFill>
                  <a:schemeClr val="accent1"/>
                </a:solidFill>
              </a:rPr>
              <a:t>putty_priv.ppk</a:t>
            </a:r>
            <a:r>
              <a:rPr lang="en-GB" dirty="0">
                <a:solidFill>
                  <a:schemeClr val="accent1"/>
                </a:solidFill>
              </a:rPr>
              <a:t> USERNAME@kennedy.st-andrews.ac.uk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833" y="4713288"/>
            <a:ext cx="10206567" cy="214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</a:t>
            </a:r>
            <a:r>
              <a:rPr lang="en-US" dirty="0">
                <a:solidFill>
                  <a:srgbClr val="FF0000"/>
                </a:solidFill>
              </a:rPr>
              <a:t>($HOME,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1" y="1253331"/>
            <a:ext cx="11591079" cy="4351338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cp -</a:t>
            </a:r>
            <a:r>
              <a:rPr lang="en-GB" sz="2400" dirty="0" err="1">
                <a:solidFill>
                  <a:srgbClr val="FF0000"/>
                </a:solidFill>
              </a:rPr>
              <a:t>rv</a:t>
            </a:r>
            <a:r>
              <a:rPr lang="en-GB" sz="2400" dirty="0">
                <a:solidFill>
                  <a:srgbClr val="FF0000"/>
                </a:solidFill>
              </a:rPr>
              <a:t> /scratch/</a:t>
            </a:r>
            <a:r>
              <a:rPr lang="en-GB" sz="2400" dirty="0" err="1">
                <a:solidFill>
                  <a:srgbClr val="FF0000"/>
                </a:solidFill>
              </a:rPr>
              <a:t>bioinf</a:t>
            </a:r>
            <a:r>
              <a:rPr lang="en-GB" sz="2400" dirty="0">
                <a:solidFill>
                  <a:srgbClr val="FF0000"/>
                </a:solidFill>
              </a:rPr>
              <a:t>/BL4273/</a:t>
            </a:r>
            <a:r>
              <a:rPr lang="en-GB" sz="2400" dirty="0" err="1">
                <a:solidFill>
                  <a:srgbClr val="FF0000"/>
                </a:solidFill>
              </a:rPr>
              <a:t>genome_assembly_workshop</a:t>
            </a:r>
            <a:r>
              <a:rPr lang="en-GB" sz="2400" dirty="0">
                <a:solidFill>
                  <a:srgbClr val="FF0000"/>
                </a:solidFill>
              </a:rPr>
              <a:t> ~/scratch/</a:t>
            </a:r>
            <a:r>
              <a:rPr lang="en-GB" sz="2400" dirty="0" err="1">
                <a:solidFill>
                  <a:srgbClr val="FF0000"/>
                </a:solidFill>
              </a:rPr>
              <a:t>bioinf</a:t>
            </a:r>
            <a:r>
              <a:rPr lang="en-GB" sz="2400" dirty="0">
                <a:solidFill>
                  <a:srgbClr val="FF0000"/>
                </a:solidFill>
              </a:rPr>
              <a:t>/${USER}</a:t>
            </a:r>
          </a:p>
          <a:p>
            <a:endParaRPr lang="en-GB" dirty="0"/>
          </a:p>
          <a:p>
            <a:r>
              <a:rPr lang="en-GB" dirty="0"/>
              <a:t>Make sure you have the software ready to use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export PATH=/gpfs1/scratch/</a:t>
            </a:r>
            <a:r>
              <a:rPr lang="fr-FR" sz="2000" dirty="0" err="1">
                <a:solidFill>
                  <a:srgbClr val="FF0000"/>
                </a:solidFill>
              </a:rPr>
              <a:t>bioinf</a:t>
            </a:r>
            <a:r>
              <a:rPr lang="fr-FR" sz="2000" dirty="0">
                <a:solidFill>
                  <a:srgbClr val="FF0000"/>
                </a:solidFill>
              </a:rPr>
              <a:t>/BL4273/</a:t>
            </a:r>
            <a:r>
              <a:rPr lang="fr-FR" sz="2000" dirty="0" err="1">
                <a:solidFill>
                  <a:srgbClr val="FF0000"/>
                </a:solidFill>
              </a:rPr>
              <a:t>conda</a:t>
            </a:r>
            <a:r>
              <a:rPr lang="fr-FR" sz="2000" dirty="0">
                <a:solidFill>
                  <a:srgbClr val="FF0000"/>
                </a:solidFill>
              </a:rPr>
              <a:t>/</a:t>
            </a:r>
            <a:r>
              <a:rPr lang="fr-FR" sz="2000" dirty="0" err="1">
                <a:solidFill>
                  <a:srgbClr val="FF0000"/>
                </a:solidFill>
              </a:rPr>
              <a:t>envs</a:t>
            </a:r>
            <a:r>
              <a:rPr lang="fr-FR" sz="2000" dirty="0">
                <a:solidFill>
                  <a:srgbClr val="FF0000"/>
                </a:solidFill>
              </a:rPr>
              <a:t>/</a:t>
            </a:r>
            <a:r>
              <a:rPr lang="fr-FR" sz="2000" dirty="0" err="1">
                <a:solidFill>
                  <a:srgbClr val="FF0000"/>
                </a:solidFill>
              </a:rPr>
              <a:t>genome_workshop</a:t>
            </a:r>
            <a:r>
              <a:rPr lang="fr-FR" sz="2000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fr-F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/>
              <a:t>You </a:t>
            </a:r>
            <a:r>
              <a:rPr lang="fr-FR" b="1" dirty="0" err="1"/>
              <a:t>should</a:t>
            </a:r>
            <a:r>
              <a:rPr lang="fr-FR" b="1" dirty="0"/>
              <a:t> all have </a:t>
            </a:r>
            <a:r>
              <a:rPr lang="fr-FR" b="1" dirty="0" err="1"/>
              <a:t>connected</a:t>
            </a:r>
            <a:r>
              <a:rPr lang="fr-FR" b="1" dirty="0"/>
              <a:t> </a:t>
            </a:r>
            <a:r>
              <a:rPr lang="fr-FR" b="1" dirty="0" err="1"/>
              <a:t>before</a:t>
            </a:r>
            <a:r>
              <a:rPr lang="fr-FR" b="1" dirty="0"/>
              <a:t>, </a:t>
            </a:r>
            <a:r>
              <a:rPr lang="fr-FR" b="1" dirty="0" err="1"/>
              <a:t>so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can end part session </a:t>
            </a:r>
            <a:r>
              <a:rPr lang="fr-FR" b="1" dirty="0" err="1"/>
              <a:t>here</a:t>
            </a:r>
            <a:r>
              <a:rPr lang="fr-FR" b="1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296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34</cp:revision>
  <dcterms:created xsi:type="dcterms:W3CDTF">2018-11-12T11:58:08Z</dcterms:created>
  <dcterms:modified xsi:type="dcterms:W3CDTF">2022-09-21T13:20:37Z</dcterms:modified>
</cp:coreProperties>
</file>