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  <a:p>
            <a:r>
              <a:rPr lang="en-GB" b="1" dirty="0"/>
              <a:t>AS YOU HAVE DONE UNIX WORKSHOP – we will end this here, you can always look back at it. 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>
                <a:solidFill>
                  <a:srgbClr val="0070C0"/>
                </a:solidFill>
              </a:rPr>
              <a:t>/reads/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FF0000"/>
                </a:solidFill>
              </a:rPr>
              <a:t>cp -</a:t>
            </a:r>
            <a:r>
              <a:rPr lang="en-GB" sz="2600" dirty="0" err="1">
                <a:solidFill>
                  <a:srgbClr val="FF0000"/>
                </a:solidFill>
              </a:rPr>
              <a:t>rv</a:t>
            </a:r>
            <a:r>
              <a:rPr lang="en-GB" sz="2600" dirty="0">
                <a:solidFill>
                  <a:srgbClr val="FF0000"/>
                </a:solidFill>
              </a:rPr>
              <a:t> /scratch/</a:t>
            </a:r>
            <a:r>
              <a:rPr lang="en-GB" sz="2600" dirty="0" err="1">
                <a:solidFill>
                  <a:srgbClr val="FF0000"/>
                </a:solidFill>
              </a:rPr>
              <a:t>bioinf</a:t>
            </a:r>
            <a:r>
              <a:rPr lang="en-GB" sz="2600" dirty="0">
                <a:solidFill>
                  <a:srgbClr val="FF0000"/>
                </a:solidFill>
              </a:rPr>
              <a:t>/BL4273/</a:t>
            </a:r>
            <a:r>
              <a:rPr lang="en-GB" sz="2600" dirty="0" err="1">
                <a:solidFill>
                  <a:srgbClr val="FF0000"/>
                </a:solidFill>
              </a:rPr>
              <a:t>genome_assembly_workshop</a:t>
            </a:r>
            <a:r>
              <a:rPr lang="en-GB" sz="2600" dirty="0">
                <a:solidFill>
                  <a:srgbClr val="FF0000"/>
                </a:solidFill>
              </a:rPr>
              <a:t> ~/scratch/</a:t>
            </a:r>
            <a:r>
              <a:rPr lang="en-GB" sz="2600" dirty="0" err="1">
                <a:solidFill>
                  <a:srgbClr val="FF0000"/>
                </a:solidFill>
              </a:rPr>
              <a:t>bioinf</a:t>
            </a:r>
            <a:r>
              <a:rPr lang="en-GB" sz="2600" dirty="0">
                <a:solidFill>
                  <a:srgbClr val="FF0000"/>
                </a:solidFill>
              </a:rPr>
              <a:t>/${USER}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0725" y="3748019"/>
            <a:ext cx="5470525" cy="35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 </a:t>
            </a:r>
            <a:r>
              <a:rPr lang="en-GB" dirty="0" err="1">
                <a:solidFill>
                  <a:srgbClr val="0070C0"/>
                </a:solidFill>
              </a:rPr>
              <a:t>genome_assembly_workshop</a:t>
            </a:r>
            <a:r>
              <a:rPr lang="en-GB" dirty="0">
                <a:solidFill>
                  <a:srgbClr val="0070C0"/>
                </a:solidFill>
              </a:rPr>
              <a:t> 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1041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65</cp:revision>
  <dcterms:created xsi:type="dcterms:W3CDTF">2018-11-12T11:59:28Z</dcterms:created>
  <dcterms:modified xsi:type="dcterms:W3CDTF">2022-09-21T13:20:06Z</dcterms:modified>
</cp:coreProperties>
</file>