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65" r:id="rId6"/>
    <p:sldId id="266" r:id="rId7"/>
    <p:sldId id="267" r:id="rId8"/>
    <p:sldId id="327" r:id="rId9"/>
    <p:sldId id="300" r:id="rId10"/>
    <p:sldId id="272" r:id="rId11"/>
    <p:sldId id="288" r:id="rId12"/>
    <p:sldId id="315" r:id="rId13"/>
    <p:sldId id="273" r:id="rId14"/>
    <p:sldId id="329" r:id="rId15"/>
    <p:sldId id="325" r:id="rId16"/>
    <p:sldId id="330" r:id="rId17"/>
    <p:sldId id="331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#sbatch </a:t>
            </a:r>
            <a:r>
              <a:rPr lang="en-GB" dirty="0"/>
              <a:t>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585901" y="3435409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88B33-CCA1-5FE7-12BF-A81E88C31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5" t="24459" r="13897" b="50000"/>
          <a:stretch/>
        </p:blipFill>
        <p:spPr>
          <a:xfrm>
            <a:off x="6797176" y="2750325"/>
            <a:ext cx="7323066" cy="27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803" y="6153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#sbatch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 flipV="1">
            <a:off x="4154526" y="3954280"/>
            <a:ext cx="880612" cy="1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313268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4B37F-5F06-06E4-B7F1-BE3EE4CB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8" t="20733" r="10389" b="30688"/>
          <a:stretch/>
        </p:blipFill>
        <p:spPr>
          <a:xfrm>
            <a:off x="5246542" y="2055030"/>
            <a:ext cx="6672843" cy="4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--tasks-per-node=48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--tasks-per-node=20 --mem=100GB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5213233" y="4613559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485775" y="3975535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666B2-24F8-2CC8-C677-CBEADAC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14" t="18225" r="13604" b="44718"/>
          <a:stretch/>
        </p:blipFill>
        <p:spPr>
          <a:xfrm>
            <a:off x="6356036" y="2845832"/>
            <a:ext cx="6160556" cy="40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1164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1 thread job and email me!</vt:lpstr>
      <vt:lpstr>High memory</vt:lpstr>
      <vt:lpstr>submit a job 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80</cp:revision>
  <dcterms:created xsi:type="dcterms:W3CDTF">2018-11-12T12:01:25Z</dcterms:created>
  <dcterms:modified xsi:type="dcterms:W3CDTF">2022-09-21T14:15:15Z</dcterms:modified>
</cp:coreProperties>
</file>