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339" r:id="rId18"/>
    <p:sldId id="271" r:id="rId19"/>
    <p:sldId id="304" r:id="rId20"/>
    <p:sldId id="303" r:id="rId21"/>
    <p:sldId id="358" r:id="rId22"/>
    <p:sldId id="355" r:id="rId23"/>
    <p:sldId id="327" r:id="rId24"/>
    <p:sldId id="359" r:id="rId25"/>
    <p:sldId id="321" r:id="rId26"/>
    <p:sldId id="332" r:id="rId27"/>
    <p:sldId id="342" r:id="rId28"/>
    <p:sldId id="362" r:id="rId29"/>
    <p:sldId id="363" r:id="rId30"/>
    <p:sldId id="329" r:id="rId31"/>
    <p:sldId id="335" r:id="rId32"/>
    <p:sldId id="338" r:id="rId33"/>
    <p:sldId id="340" r:id="rId34"/>
    <p:sldId id="341" r:id="rId35"/>
    <p:sldId id="3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science-sequencing.github.io/Win2018/lectures/lecture6/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rwick/Unicycler" TargetMode="External"/><Relationship Id="rId5" Type="http://schemas.openxmlformats.org/officeDocument/2006/relationships/hyperlink" Target="https://www.liebertpub.com/doi/full/10.1089/cmb.2012.0021" TargetMode="External"/><Relationship Id="rId4" Type="http://schemas.openxmlformats.org/officeDocument/2006/relationships/hyperlink" Target="http://data-science-sequencing.github.io/Win2018/lectures/lecture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</a:rPr>
              <a:t>trimmomatic</a:t>
            </a:r>
            <a:r>
              <a:rPr lang="en-GB" sz="1800" dirty="0">
                <a:solidFill>
                  <a:srgbClr val="0070C0"/>
                </a:solidFill>
              </a:rPr>
              <a:t>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</a:t>
            </a:r>
            <a:r>
              <a:rPr lang="en-GB" dirty="0" err="1"/>
              <a:t>ar</a:t>
            </a:r>
            <a:r>
              <a:rPr lang="en-GB" dirty="0"/>
              <a:t>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sbatch</a:t>
            </a:r>
            <a:r>
              <a:rPr lang="en-GB" sz="3200" dirty="0">
                <a:solidFill>
                  <a:srgbClr val="0070C0"/>
                </a:solidFill>
              </a:rPr>
              <a:t>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(note: that is strong hint!)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691784" cy="1710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62368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 ~/scratch/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/${USER}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(this needs to go in your scripts before every actual command)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export PATH=/gpfs1/scratch/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envs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genome_workshop</a:t>
            </a:r>
            <a:r>
              <a:rPr lang="en-GB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~/scratch/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 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958788"/>
            <a:ext cx="11445745" cy="55182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export PATH=/gpfs1/scratch/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/BL4273/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envs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genome_workshop</a:t>
            </a:r>
            <a:r>
              <a:rPr lang="en-GB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scaffold_stats.pl -f ~/scratch/</a:t>
            </a:r>
            <a:r>
              <a:rPr lang="en-GB" sz="2200" dirty="0" err="1">
                <a:solidFill>
                  <a:srgbClr val="0070C0"/>
                </a:solidFill>
              </a:rPr>
              <a:t>bioinf</a:t>
            </a:r>
            <a:r>
              <a:rPr lang="en-GB" sz="2200" dirty="0">
                <a:solidFill>
                  <a:srgbClr val="0070C0"/>
                </a:solidFill>
              </a:rPr>
              <a:t>/${USER}/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 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scaffold_stats.pl - ~/scratch/</a:t>
            </a:r>
            <a:r>
              <a:rPr lang="en-GB" sz="2000" dirty="0" err="1">
                <a:solidFill>
                  <a:srgbClr val="0070C0"/>
                </a:solidFill>
              </a:rPr>
              <a:t>bioinf</a:t>
            </a:r>
            <a:r>
              <a:rPr lang="en-GB" sz="2000" dirty="0">
                <a:solidFill>
                  <a:srgbClr val="0070C0"/>
                </a:solidFill>
              </a:rPr>
              <a:t>/${USER}/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 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  ~/scratch/</a:t>
            </a:r>
            <a:r>
              <a:rPr lang="en-GB" sz="2000" dirty="0" err="1">
                <a:solidFill>
                  <a:srgbClr val="0070C0"/>
                </a:solidFill>
              </a:rPr>
              <a:t>bioinf</a:t>
            </a:r>
            <a:r>
              <a:rPr lang="en-GB" sz="2000" dirty="0">
                <a:solidFill>
                  <a:srgbClr val="0070C0"/>
                </a:solidFill>
              </a:rPr>
              <a:t>/${USER}/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 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   &gt;   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Prokka is installed in our env. 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clusters. 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sz="2400" dirty="0"/>
              <a:t>cd ~/scratch/</a:t>
            </a:r>
            <a:r>
              <a:rPr lang="en-GB" sz="2400" dirty="0" err="1"/>
              <a:t>bioinf</a:t>
            </a:r>
            <a:r>
              <a:rPr lang="en-GB" sz="2400" dirty="0"/>
              <a:t>/${USER} /</a:t>
            </a:r>
            <a:r>
              <a:rPr lang="en-GB" sz="2400" dirty="0" err="1"/>
              <a:t>genome_assembly_workshop</a:t>
            </a:r>
            <a:r>
              <a:rPr lang="en-GB" sz="2400" dirty="0"/>
              <a:t>/</a:t>
            </a:r>
            <a:r>
              <a:rPr lang="en-GB" sz="2400" dirty="0" err="1"/>
              <a:t>unicycler_prerun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python3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/>
              <a:t>))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</a:t>
            </a:r>
            <a:r>
              <a:rPr lang="en-GB" sz="2400" u="sng" dirty="0"/>
              <a:t>best approach</a:t>
            </a:r>
            <a:r>
              <a:rPr lang="en-GB" sz="2400" dirty="0"/>
              <a:t>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707624" cy="55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F3AC716-1FD4-6CFA-61AF-DE2FE2EE3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95" t="19903" r="8616" b="31941"/>
          <a:stretch/>
        </p:blipFill>
        <p:spPr>
          <a:xfrm>
            <a:off x="6151203" y="2002961"/>
            <a:ext cx="6550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>
            <a:cxnSpLocks/>
          </p:cNvCxnSpPr>
          <p:nvPr/>
        </p:nvCxnSpPr>
        <p:spPr>
          <a:xfrm>
            <a:off x="4218697" y="4847208"/>
            <a:ext cx="1988141" cy="37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627120" y="5564069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420D3-D150-59B8-5F58-8A334356F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95" t="19903" r="8616" b="31941"/>
          <a:stretch/>
        </p:blipFill>
        <p:spPr>
          <a:xfrm>
            <a:off x="6206838" y="2584668"/>
            <a:ext cx="6550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Have a look at the results  …. What did you assemble?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Assembly introduction: </a:t>
            </a:r>
            <a:r>
              <a:rPr lang="en-GB" sz="2000" dirty="0">
                <a:hlinkClick r:id="rId2"/>
              </a:rPr>
              <a:t>http://data-science-sequencing.github.io/Win2018/lectures/lecture5/</a:t>
            </a:r>
            <a:r>
              <a:rPr lang="en-GB" sz="2000" dirty="0"/>
              <a:t> </a:t>
            </a:r>
          </a:p>
          <a:p>
            <a:r>
              <a:rPr lang="en-GB" sz="2000" dirty="0"/>
              <a:t>Greedy algorithm: </a:t>
            </a:r>
            <a:r>
              <a:rPr lang="en-GB" sz="2000" dirty="0">
                <a:hlinkClick r:id="rId3"/>
              </a:rPr>
              <a:t>http://data-science-sequencing.github.io/Win2018/lectures/lecture6/</a:t>
            </a:r>
            <a:endParaRPr lang="en-GB" sz="2000" dirty="0"/>
          </a:p>
          <a:p>
            <a:r>
              <a:rPr lang="en-GB" sz="2000" dirty="0"/>
              <a:t>De </a:t>
            </a:r>
            <a:r>
              <a:rPr lang="en-GB" sz="2000" dirty="0" err="1"/>
              <a:t>bruijn</a:t>
            </a:r>
            <a:r>
              <a:rPr lang="en-GB" sz="2000" dirty="0"/>
              <a:t> graph: </a:t>
            </a:r>
            <a:r>
              <a:rPr lang="en-GB" sz="2000" dirty="0">
                <a:hlinkClick r:id="rId4"/>
              </a:rPr>
              <a:t>http://data-science-sequencing.github.io/Win2018/lectures/lecture7/</a:t>
            </a:r>
            <a:r>
              <a:rPr lang="en-GB" sz="2000" dirty="0"/>
              <a:t> </a:t>
            </a:r>
          </a:p>
          <a:p>
            <a:r>
              <a:rPr lang="en-GB" sz="2000" dirty="0"/>
              <a:t>Spades: </a:t>
            </a:r>
            <a:r>
              <a:rPr lang="en-GB" sz="2000" dirty="0">
                <a:hlinkClick r:id="rId5"/>
              </a:rPr>
              <a:t>https://www.liebertpub.com/doi/full/10.1089/cmb.2012.0021</a:t>
            </a:r>
            <a:r>
              <a:rPr lang="en-GB" sz="2000" dirty="0"/>
              <a:t> </a:t>
            </a:r>
          </a:p>
          <a:p>
            <a:r>
              <a:rPr lang="en-GB" sz="2000" b="1" dirty="0"/>
              <a:t>Essential reading</a:t>
            </a:r>
            <a:r>
              <a:rPr lang="en-GB" sz="2000" dirty="0"/>
              <a:t>, </a:t>
            </a:r>
            <a:r>
              <a:rPr lang="en-GB" sz="2000" dirty="0" err="1"/>
              <a:t>unicylcer</a:t>
            </a:r>
            <a:r>
              <a:rPr lang="en-GB" sz="2000" dirty="0"/>
              <a:t>: </a:t>
            </a:r>
            <a:r>
              <a:rPr lang="en-GB" sz="2000" dirty="0">
                <a:hlinkClick r:id="rId6"/>
              </a:rPr>
              <a:t>https://github.com/rrwick/Unicycler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770869"/>
            <a:ext cx="3820257" cy="13726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endParaRPr lang="en-GB" dirty="0"/>
          </a:p>
          <a:p>
            <a:r>
              <a:rPr lang="en-GB" sz="2000" dirty="0"/>
              <a:t>Read more: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Usage:   </a:t>
            </a:r>
            <a:r>
              <a:rPr lang="en-GB" sz="2000" dirty="0" err="1"/>
              <a:t>fastqc</a:t>
            </a:r>
            <a:r>
              <a:rPr lang="en-GB" sz="2000" dirty="0"/>
              <a:t>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EAC52-72B2-4A29-8311-DF7B819F418B}"/>
              </a:ext>
            </a:extLst>
          </p:cNvPr>
          <p:cNvSpPr txBox="1"/>
          <p:nvPr/>
        </p:nvSpPr>
        <p:spPr>
          <a:xfrm>
            <a:off x="111967" y="6273800"/>
            <a:ext cx="9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fastqc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7649" y="2260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66532" y="1632857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2868</Words>
  <Application>Microsoft Office PowerPoint</Application>
  <PresentationFormat>Widescreen</PresentationFormat>
  <Paragraphs>337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format (Illumina output) as input to Fastqc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203</cp:revision>
  <dcterms:created xsi:type="dcterms:W3CDTF">2018-11-12T12:06:12Z</dcterms:created>
  <dcterms:modified xsi:type="dcterms:W3CDTF">2022-09-21T14:49:37Z</dcterms:modified>
</cp:coreProperties>
</file>