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53" r:id="rId7"/>
    <p:sldId id="352" r:id="rId8"/>
    <p:sldId id="337" r:id="rId9"/>
    <p:sldId id="330" r:id="rId10"/>
    <p:sldId id="326" r:id="rId11"/>
    <p:sldId id="354" r:id="rId12"/>
    <p:sldId id="276" r:id="rId13"/>
    <p:sldId id="339" r:id="rId14"/>
    <p:sldId id="271" r:id="rId15"/>
    <p:sldId id="304" r:id="rId16"/>
    <p:sldId id="303" r:id="rId17"/>
    <p:sldId id="355" r:id="rId18"/>
    <p:sldId id="327" r:id="rId19"/>
    <p:sldId id="321" r:id="rId20"/>
    <p:sldId id="332" r:id="rId21"/>
    <p:sldId id="342" r:id="rId22"/>
    <p:sldId id="329" r:id="rId23"/>
    <p:sldId id="335" r:id="rId24"/>
    <p:sldId id="338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u="sng" dirty="0" err="1"/>
              <a:t>.fa</a:t>
            </a:r>
            <a:r>
              <a:rPr lang="en-GB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u="sng" dirty="0" err="1"/>
              <a:t>.fasta</a:t>
            </a:r>
            <a:r>
              <a:rPr lang="en-GB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sz="2000" dirty="0">
                <a:solidFill>
                  <a:srgbClr val="0070C0"/>
                </a:solidFill>
              </a:rPr>
              <a:t>diamond-blast</a:t>
            </a:r>
            <a:r>
              <a:rPr lang="en-GB" sz="2000" dirty="0">
                <a:solidFill>
                  <a:srgbClr val="002060"/>
                </a:solidFill>
              </a:rPr>
              <a:t> is the king. ~30,000 X faster than </a:t>
            </a:r>
            <a:r>
              <a:rPr lang="en-GB" sz="2000" dirty="0" err="1">
                <a:solidFill>
                  <a:srgbClr val="002060"/>
                </a:solidFill>
              </a:rPr>
              <a:t>BLASTp</a:t>
            </a:r>
            <a:r>
              <a:rPr lang="en-GB" sz="2000" dirty="0">
                <a:solidFill>
                  <a:srgbClr val="002060"/>
                </a:solidFill>
              </a:rPr>
              <a:t> You can install this through </a:t>
            </a:r>
            <a:r>
              <a:rPr lang="en-GB" sz="2000" dirty="0" err="1">
                <a:solidFill>
                  <a:srgbClr val="002060"/>
                </a:solidFill>
              </a:rPr>
              <a:t>conda</a:t>
            </a:r>
            <a:r>
              <a:rPr lang="en-GB" sz="2000" dirty="0">
                <a:solidFill>
                  <a:srgbClr val="002060"/>
                </a:solidFill>
              </a:rPr>
              <a:t>. (</a:t>
            </a:r>
            <a:r>
              <a:rPr lang="en-GB" sz="2000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sz="2000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606859" y="5281127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082170" y="564813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2025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4) Fastqc output</vt:lpstr>
      <vt:lpstr>4) Fastqc output</vt:lpstr>
      <vt:lpstr>6) assembly: Trim reads for quality</vt:lpstr>
      <vt:lpstr>6) assembly: Fastqc Trim reads</vt:lpstr>
      <vt:lpstr>4) Fastqc output – after trimming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output format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145</cp:revision>
  <dcterms:created xsi:type="dcterms:W3CDTF">2018-11-12T12:06:12Z</dcterms:created>
  <dcterms:modified xsi:type="dcterms:W3CDTF">2020-10-12T11:42:06Z</dcterms:modified>
</cp:coreProperties>
</file>