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7" r:id="rId3"/>
    <p:sldId id="348" r:id="rId4"/>
    <p:sldId id="349" r:id="rId5"/>
    <p:sldId id="261" r:id="rId6"/>
    <p:sldId id="32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F681-4C56-49FD-A633-C9080B66E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92EAD-C0B1-41A6-A3EE-7128367B7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5297-F78F-4FA1-A5E8-BCE2C44A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4BE7-C6DD-4203-80A0-77FEC86F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C7F4D-80F3-4F9E-A727-070BEF93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0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6874-2871-4814-B7E0-12EF662E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1EAE2-4064-407A-AF82-11034935B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77D7-4A6A-4841-8D81-CA82C097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C2E31-A352-443B-A9E7-D2F75D80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D9EE-AFC8-4CA5-8BB4-D60C3374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96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B023F-6652-4468-BFFF-17BF892A4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D3291-1EA2-4DF0-B602-D89346124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80AA-AD9C-4176-AA29-32CD787C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BC8AB-0F1C-4A73-BE40-FE183914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92712-76F8-4F03-A8D8-171EB5C4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47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F5BB-EE9D-45B6-972D-1DC526D3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5F1CB-AF1E-4E38-B088-570D2DC2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776E-FA35-48E7-B92A-69CB26A6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4F0B-506A-42B5-BD31-C1BA7469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A072E-DED1-4950-AB16-BDC91CFD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24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96F9-5AEA-4B50-9F13-5284F3A0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CF309-C7BD-4A9C-9099-E4A753B8B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C53FA-7F68-4DBC-BA08-2F656376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C9210-5B22-438F-A87B-4D06DDDB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59166-50E6-4A4C-BAF5-AD394AEE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11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2BF1-1AEE-4294-A643-8EDE7B86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7367B-7264-4667-9784-0749D9F54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F33BD-3051-4B4E-A8C4-3E9A47FC4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549CA-8F74-4A6F-8918-B2387E22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256DE-58D0-484A-BC19-4A8202C6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073D7-AB0E-44D0-AD24-F55A1756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46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F4A5-86C6-4857-9F6A-11EBBB74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C224F-C854-4F3E-9658-17B4EFA1F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2CC28-99FF-434F-981F-B6AB6EF60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FDE7-E49E-40F1-8B99-05F9C8B0D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4BF38-0B6F-463D-B7B6-FA63009C5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2B6D1-582F-40DC-B944-8CF9D3BA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412B1-76C0-47C3-AC1B-E183638F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9C2B5-2BC7-4383-8930-01378911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29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8CB7-F7CD-46AE-ADF6-82F730EC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3C6F0-9E70-4F8A-8741-6E09A6E9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2719A-69EA-40C4-A5B9-8B0B541D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525FB-D2C1-4963-A784-3D440AF9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9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8D2EE-392C-4160-8EF7-9667F7E7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327F2-7796-48C2-8EDE-9222D3B3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42E9-5DF0-4C34-9842-16AD1FE9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31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A590-7556-42C2-B880-CEE7D402B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8B4B-D33B-4BE6-996B-F440AADA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C0F5F-A8AB-4D39-A2AB-4B02BE609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464D3-889D-40FF-8CDE-4ADE2DF6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57368-C4F5-4745-93C5-81DD8F05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DC2D4-65A8-4CCE-A806-FF3FC6B5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43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910B-EAF6-40EA-A256-B0A053A6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FF9A8-7AEA-47DA-A645-7BAB52B32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7ED22-F52F-408E-AC3C-97AB28DDE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F8B11-ACC9-4501-9A95-F4D41C38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CC06C-22E9-4073-BE52-86149E7B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04ECB-71C6-4CAF-83F2-BCA48D6A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39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398FB-F58A-4CFE-B61A-3EE9330E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CE822-2CAE-4D6B-B9C1-8D6BD145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B58D-3B84-4F69-BBBB-D9880632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CE53-1D99-4BEE-AE28-D2367C4FBEC7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2ECA1-F54A-4574-A833-ED2C6C3DB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B5E8E-799D-4B9A-A2B6-39C7CC6C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20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downloads/" TargetMode="External"/><Relationship Id="rId2" Type="http://schemas.openxmlformats.org/officeDocument/2006/relationships/hyperlink" Target="https://filezilla-project.org/download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baxterm.mobatek.net/download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USERNAME@marvin.st-andrews.ac.u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A926AE-1562-4AFC-8D71-5A2E4B11CE12}"/>
              </a:ext>
            </a:extLst>
          </p:cNvPr>
          <p:cNvSpPr/>
          <p:nvPr/>
        </p:nvSpPr>
        <p:spPr>
          <a:xfrm>
            <a:off x="1583138" y="1441175"/>
            <a:ext cx="8579978" cy="601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CCFEA-E25C-4E3A-926A-832E23D7F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23" y="-771659"/>
            <a:ext cx="12110977" cy="2513469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rgbClr val="7030A0"/>
                </a:solidFill>
              </a:rPr>
              <a:t>Genome assembly Workshop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8A0416C-0C32-49A1-BAD7-BB9168A9F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2991" y="2326640"/>
            <a:ext cx="9184769" cy="193024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sz="3200" b="1" dirty="0"/>
              <a:t>AIM: </a:t>
            </a:r>
            <a:r>
              <a:rPr lang="en-GB" sz="3200" dirty="0"/>
              <a:t>Assemble an unknown bacterial genome</a:t>
            </a:r>
          </a:p>
          <a:p>
            <a:pPr algn="l"/>
            <a:r>
              <a:rPr lang="en-GB" sz="3200" dirty="0"/>
              <a:t>     ….. Refine to get good results</a:t>
            </a:r>
          </a:p>
          <a:p>
            <a:pPr algn="l"/>
            <a:endParaRPr lang="en-GB" sz="3200" dirty="0"/>
          </a:p>
          <a:p>
            <a:pPr algn="l"/>
            <a:r>
              <a:rPr lang="en-GB" sz="3200" dirty="0"/>
              <a:t>Identify what you have just assembled. 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266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73A9-5457-4E86-B536-7E7EF31C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Software that will help you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7936-BC65-49AB-BB23-39CC02AD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All users: </a:t>
            </a:r>
            <a:r>
              <a:rPr lang="en-GB" b="1" dirty="0" err="1"/>
              <a:t>Filezilla</a:t>
            </a:r>
            <a:r>
              <a:rPr lang="en-GB" b="1" dirty="0"/>
              <a:t> </a:t>
            </a:r>
            <a:r>
              <a:rPr lang="en-GB" dirty="0">
                <a:hlinkClick r:id="rId2"/>
              </a:rPr>
              <a:t>https://filezilla-project.org/download.php</a:t>
            </a:r>
            <a:r>
              <a:rPr lang="en-GB" dirty="0"/>
              <a:t> please install this. You can always remove it later. </a:t>
            </a:r>
          </a:p>
          <a:p>
            <a:r>
              <a:rPr lang="en-GB" b="1" dirty="0"/>
              <a:t>Windows: </a:t>
            </a:r>
            <a:r>
              <a:rPr lang="en-GB" dirty="0"/>
              <a:t>Notepad++ </a:t>
            </a:r>
            <a:r>
              <a:rPr lang="en-GB" sz="2000" dirty="0"/>
              <a:t>(this is the King of Editors). </a:t>
            </a:r>
            <a:r>
              <a:rPr lang="en-GB" dirty="0">
                <a:hlinkClick r:id="rId3"/>
              </a:rPr>
              <a:t>https://notepad-plus-plus.org/downloads/</a:t>
            </a:r>
            <a:r>
              <a:rPr lang="en-GB" dirty="0"/>
              <a:t>  </a:t>
            </a:r>
            <a:r>
              <a:rPr lang="en-GB" sz="2000" dirty="0"/>
              <a:t>(This software understand Linux line ending)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Windows (optional): </a:t>
            </a:r>
            <a:r>
              <a:rPr lang="en-GB" dirty="0" err="1"/>
              <a:t>Mobaxterm</a:t>
            </a:r>
            <a:r>
              <a:rPr lang="en-GB" dirty="0"/>
              <a:t> Home edition (free) </a:t>
            </a:r>
            <a:r>
              <a:rPr lang="en-GB" dirty="0">
                <a:hlinkClick r:id="rId4"/>
              </a:rPr>
              <a:t>https://mobaxterm.mobatek.net/download.html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479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5" y="3086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 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r>
              <a:rPr lang="en-GB" b="1" dirty="0">
                <a:solidFill>
                  <a:srgbClr val="7030A0"/>
                </a:solidFill>
              </a:rPr>
              <a:t> </a:t>
            </a:r>
            <a:r>
              <a:rPr lang="en-GB" sz="3200" dirty="0">
                <a:solidFill>
                  <a:srgbClr val="7030A0"/>
                </a:solidFill>
              </a:rPr>
              <a:t>https://filezilla-project.org/download.php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9117" y="1985799"/>
            <a:ext cx="118014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Step 1. Open host 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1026" name="Picture 1" descr="image002">
            <a:extLst>
              <a:ext uri="{FF2B5EF4-FFF2-40B4-BE49-F238E27FC236}">
                <a16:creationId xmlns:a16="http://schemas.microsoft.com/office/drawing/2014/main" id="{0E72B09C-F1CB-443A-A814-56095384A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646" y="2533032"/>
            <a:ext cx="5216548" cy="39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2531242" y="4344470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895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image003">
            <a:extLst>
              <a:ext uri="{FF2B5EF4-FFF2-40B4-BE49-F238E27FC236}">
                <a16:creationId xmlns:a16="http://schemas.microsoft.com/office/drawing/2014/main" id="{CAE54DAD-D358-48AE-8D2E-622B496E7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761672"/>
            <a:ext cx="4521257" cy="409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-1301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" y="1195388"/>
            <a:ext cx="11801475" cy="4351338"/>
          </a:xfrm>
        </p:spPr>
        <p:txBody>
          <a:bodyPr>
            <a:normAutofit/>
          </a:bodyPr>
          <a:lstStyle/>
          <a:p>
            <a:r>
              <a:rPr lang="en-GB" sz="2400" dirty="0"/>
              <a:t>2) When the next dialogue page comes up, click on “new site” (button , not the folder). Change the Protocol to SFTP. This is essential. Fill out the rest, use this host and port: 22. </a:t>
            </a:r>
          </a:p>
          <a:p>
            <a:r>
              <a:rPr lang="en-GB" sz="2400" dirty="0"/>
              <a:t>Once connected, you can drag and drop files from one window to the next. </a:t>
            </a:r>
          </a:p>
          <a:p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1186696" y="5810874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CE6C30-76F0-4685-8D03-8427CD6DC575}"/>
              </a:ext>
            </a:extLst>
          </p:cNvPr>
          <p:cNvCxnSpPr/>
          <p:nvPr/>
        </p:nvCxnSpPr>
        <p:spPr>
          <a:xfrm flipH="1" flipV="1">
            <a:off x="4377249" y="3661776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F3AA6E-F4AE-4BFD-B949-3E223C708E48}"/>
              </a:ext>
            </a:extLst>
          </p:cNvPr>
          <p:cNvSpPr txBox="1"/>
          <p:nvPr/>
        </p:nvSpPr>
        <p:spPr>
          <a:xfrm>
            <a:off x="8632970" y="4161802"/>
            <a:ext cx="15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sfpt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0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BE99-2ED5-4489-9664-E7D3625E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2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QUICK start - Getting connected: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C055B-9E54-4164-9579-534FF687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284288"/>
            <a:ext cx="10515600" cy="4351338"/>
          </a:xfrm>
        </p:spPr>
        <p:txBody>
          <a:bodyPr/>
          <a:lstStyle/>
          <a:p>
            <a:r>
              <a:rPr lang="en-GB" dirty="0"/>
              <a:t>Type:  </a:t>
            </a:r>
            <a:r>
              <a:rPr lang="en-GB" dirty="0" err="1">
                <a:solidFill>
                  <a:schemeClr val="accent1"/>
                </a:solidFill>
              </a:rPr>
              <a:t>ssh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>
                <a:solidFill>
                  <a:schemeClr val="accent1"/>
                </a:solidFill>
                <a:hlinkClick r:id="rId2"/>
              </a:rPr>
              <a:t>USERNAME@marvin.st-andrews.ac.uk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sz="1800" dirty="0">
                <a:solidFill>
                  <a:srgbClr val="FF0000"/>
                </a:solidFill>
              </a:rPr>
              <a:t>(whatever your username is)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Then enter your password (when prompted). This is the same way for all the programs (Windows/ MAC/ Linux). </a:t>
            </a:r>
          </a:p>
        </p:txBody>
      </p:sp>
      <p:pic>
        <p:nvPicPr>
          <p:cNvPr id="4" name="Picture 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715D278B-8824-4808-9B89-863B00F265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6200" y="2829939"/>
            <a:ext cx="6515100" cy="3505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FEE16F-9F9A-43CA-AEED-792FCE6379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898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US" dirty="0">
                <a:solidFill>
                  <a:srgbClr val="7030A0"/>
                </a:solidFill>
              </a:rPr>
              <a:t>getting the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11404868" cy="4351338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cp -</a:t>
            </a:r>
            <a:r>
              <a:rPr lang="en-GB" dirty="0" err="1">
                <a:solidFill>
                  <a:srgbClr val="FF0000"/>
                </a:solidFill>
              </a:rPr>
              <a:t>rv</a:t>
            </a:r>
            <a:r>
              <a:rPr lang="en-GB" dirty="0">
                <a:solidFill>
                  <a:srgbClr val="FF0000"/>
                </a:solidFill>
              </a:rPr>
              <a:t> /shelf/</a:t>
            </a:r>
            <a:r>
              <a:rPr lang="en-GB" dirty="0" err="1">
                <a:solidFill>
                  <a:srgbClr val="FF0000"/>
                </a:solidFill>
              </a:rPr>
              <a:t>Computational_Genomics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genome_assembly_workshop</a:t>
            </a:r>
            <a:r>
              <a:rPr lang="en-GB" dirty="0">
                <a:solidFill>
                  <a:srgbClr val="FF0000"/>
                </a:solidFill>
              </a:rPr>
              <a:t>/ ~/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Make sure you have the software ready to use (note dot space):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. /shelf/apps/pjt6/conda/etc/profile.d/conda.sh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43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4409</TotalTime>
  <Words>298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Genome assembly Workshop</vt:lpstr>
      <vt:lpstr>Software that will help you …</vt:lpstr>
      <vt:lpstr> Downloading:  transfer files Filezilla https://filezilla-project.org/download.php</vt:lpstr>
      <vt:lpstr>Downloading:  transfer files Filezilla</vt:lpstr>
      <vt:lpstr>QUICK start - Getting connected:</vt:lpstr>
      <vt:lpstr>2) Getting connected: getting the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Thorpe</dc:creator>
  <cp:lastModifiedBy>Peter Thorpe</cp:lastModifiedBy>
  <cp:revision>491</cp:revision>
  <dcterms:created xsi:type="dcterms:W3CDTF">2018-10-24T10:39:39Z</dcterms:created>
  <dcterms:modified xsi:type="dcterms:W3CDTF">2020-09-28T10:17:18Z</dcterms:modified>
</cp:coreProperties>
</file>