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84" r:id="rId6"/>
    <p:sldId id="327" r:id="rId7"/>
    <p:sldId id="300" r:id="rId8"/>
    <p:sldId id="272" r:id="rId9"/>
    <p:sldId id="288" r:id="rId10"/>
    <p:sldId id="315" r:id="rId11"/>
    <p:sldId id="273" r:id="rId12"/>
    <p:sldId id="328" r:id="rId13"/>
    <p:sldId id="329" r:id="rId14"/>
    <p:sldId id="325" r:id="rId15"/>
    <p:sldId id="330" r:id="rId16"/>
    <p:sldId id="331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/>
              <a:t>QC -&gt; quality trim -&gt; QC -&gt; assembly -&gt; assembly stats -&gt; gene prediction</a:t>
            </a:r>
          </a:p>
          <a:p>
            <a:r>
              <a:rPr lang="en-GB" dirty="0"/>
              <a:t>BLAST: what have we just assembled?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32" y="2450598"/>
            <a:ext cx="7975600" cy="5809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128000" y="2450598"/>
            <a:ext cx="374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name/version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79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/>
              <a:t>In one line:</a:t>
            </a:r>
          </a:p>
          <a:p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87" t="19845" r="39276" b="65750"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9495559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#$</a:t>
            </a:r>
            <a:r>
              <a:rPr lang="en-GB" dirty="0"/>
              <a:t> 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470643" y="3574473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7311B-86D7-4D43-810C-F045ACCB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968" y="2400262"/>
            <a:ext cx="7339131" cy="41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1099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#$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command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>
            <a:off x="4154526" y="4091244"/>
            <a:ext cx="542394" cy="47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2903629" cy="57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BC2CD-5153-4F99-BC33-C3F1F3518EDE}"/>
              </a:ext>
            </a:extLst>
          </p:cNvPr>
          <p:cNvCxnSpPr>
            <a:cxnSpLocks/>
          </p:cNvCxnSpPr>
          <p:nvPr/>
        </p:nvCxnSpPr>
        <p:spPr>
          <a:xfrm>
            <a:off x="1736203" y="4918122"/>
            <a:ext cx="2903629" cy="3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6A4E-F2F8-41AD-AE01-AB3C4C4D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008" y="2497662"/>
            <a:ext cx="7437992" cy="419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-225653"/>
            <a:ext cx="1213757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4) Shell scripting: Special commands at the top of shell </a:t>
            </a:r>
            <a:r>
              <a:rPr lang="en-GB" sz="4000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4904828" y="5757985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9A7BA-993F-43DB-91B7-A67E65C0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251721"/>
            <a:ext cx="7934325" cy="4475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866775" y="5074126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7C9DD-679A-4ADE-A813-DA9A009101D4}"/>
              </a:ext>
            </a:extLst>
          </p:cNvPr>
          <p:cNvSpPr txBox="1"/>
          <p:nvPr/>
        </p:nvSpPr>
        <p:spPr>
          <a:xfrm>
            <a:off x="2417649" y="4148524"/>
            <a:ext cx="548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Email when the job is done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7CBE9-AE0A-45D8-BA9A-C82F21B4825B}"/>
              </a:ext>
            </a:extLst>
          </p:cNvPr>
          <p:cNvCxnSpPr/>
          <p:nvPr/>
        </p:nvCxnSpPr>
        <p:spPr>
          <a:xfrm>
            <a:off x="5748337" y="4498221"/>
            <a:ext cx="347663" cy="48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ngs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a+x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1105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4) Shell scripting: Special commands at the top of shell #$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programs. </vt:lpstr>
      <vt:lpstr>4) Shell scripting: The .sh script has to be “executable”</vt:lpstr>
      <vt:lpstr>4) Shell scripting/ qsub: Run something useful</vt:lpstr>
      <vt:lpstr>4) Shell scripting/ qsub: Run something useful</vt:lpstr>
      <vt:lpstr>4) Shell scripting: basic for loop</vt:lpstr>
      <vt:lpstr>4) Shell scripting: basic for loop (easy)</vt:lpstr>
      <vt:lpstr>4) Shell scripting: basic for loop (more complex)</vt:lpstr>
      <vt:lpstr>4) Shell scripting: basic for loop (more complex)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</cp:lastModifiedBy>
  <cp:revision>72</cp:revision>
  <dcterms:created xsi:type="dcterms:W3CDTF">2018-11-12T12:01:25Z</dcterms:created>
  <dcterms:modified xsi:type="dcterms:W3CDTF">2020-09-22T11:41:40Z</dcterms:modified>
</cp:coreProperties>
</file>