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50" r:id="rId7"/>
    <p:sldId id="323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Assemble an unknown bacterial genome</a:t>
            </a:r>
          </a:p>
          <a:p>
            <a:pPr algn="l"/>
            <a:r>
              <a:rPr lang="en-GB" sz="3200" dirty="0"/>
              <a:t>     ….. Refine to get good results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what you have just assembled.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7" t="67111" r="28751" b="23111"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419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496</cp:revision>
  <dcterms:created xsi:type="dcterms:W3CDTF">2018-10-24T10:39:39Z</dcterms:created>
  <dcterms:modified xsi:type="dcterms:W3CDTF">2020-09-28T15:04:51Z</dcterms:modified>
</cp:coreProperties>
</file>