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2381" r="66579" b="33144"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22" r="1482"/>
          <a:stretch/>
        </p:blipFill>
        <p:spPr>
          <a:xfrm>
            <a:off x="1397000" y="3383280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cp -</a:t>
            </a:r>
            <a:r>
              <a:rPr lang="en-GB" dirty="0" err="1"/>
              <a:t>rv</a:t>
            </a:r>
            <a:r>
              <a:rPr lang="en-GB" dirty="0"/>
              <a:t> /shelf/</a:t>
            </a:r>
            <a:r>
              <a:rPr lang="en-GB" dirty="0" err="1"/>
              <a:t>Computational_Genomics</a:t>
            </a:r>
            <a:r>
              <a:rPr lang="en-GB" dirty="0"/>
              <a:t>/</a:t>
            </a:r>
            <a:r>
              <a:rPr lang="en-GB" dirty="0" err="1"/>
              <a:t>genome_assembly_workshop</a:t>
            </a:r>
            <a:r>
              <a:rPr lang="en-GB" dirty="0"/>
              <a:t>/ ~/</a:t>
            </a:r>
          </a:p>
          <a:p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/>
              <a:t>. /shelf/apps/pjt6/conda/etc/profile.d/conda.sh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25</cp:revision>
  <dcterms:created xsi:type="dcterms:W3CDTF">2018-11-12T11:58:08Z</dcterms:created>
  <dcterms:modified xsi:type="dcterms:W3CDTF">2020-09-28T14:18:46Z</dcterms:modified>
</cp:coreProperties>
</file>