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/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5" y="3378170"/>
            <a:ext cx="5470525" cy="3520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083290" cy="67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-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/shelf/</a:t>
            </a:r>
            <a:r>
              <a:rPr lang="en-GB" sz="2400" dirty="0" err="1">
                <a:solidFill>
                  <a:srgbClr val="0070C0"/>
                </a:solidFill>
              </a:rPr>
              <a:t>Computational_Genomics</a:t>
            </a:r>
            <a:r>
              <a:rPr lang="en-GB" sz="2400" dirty="0">
                <a:solidFill>
                  <a:srgbClr val="0070C0"/>
                </a:solidFill>
              </a:rPr>
              <a:t>/</a:t>
            </a:r>
            <a:r>
              <a:rPr lang="en-GB" sz="2400" dirty="0" err="1">
                <a:solidFill>
                  <a:srgbClr val="0070C0"/>
                </a:solidFill>
              </a:rPr>
              <a:t>genome_assembly_workshop</a:t>
            </a:r>
            <a:r>
              <a:rPr lang="en-GB" sz="2400" dirty="0">
                <a:solidFill>
                  <a:srgbClr val="0070C0"/>
                </a:solidFill>
              </a:rPr>
              <a:t>/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 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 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1037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61</cp:revision>
  <dcterms:created xsi:type="dcterms:W3CDTF">2018-11-12T11:59:28Z</dcterms:created>
  <dcterms:modified xsi:type="dcterms:W3CDTF">2020-09-28T15:05:23Z</dcterms:modified>
</cp:coreProperties>
</file>