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7030A0"/>
                </a:solidFill>
              </a:rPr>
              <a:t>Kmers</a:t>
            </a:r>
            <a:r>
              <a:rPr lang="en-GB" sz="6600" dirty="0">
                <a:solidFill>
                  <a:srgbClr val="7030A0"/>
                </a:solidFill>
              </a:rPr>
              <a:t> and graphs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Why not just do overlap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Old methods was just to simply overlap the data, where it matches you can just keep extending ….</a:t>
            </a:r>
          </a:p>
          <a:p>
            <a:r>
              <a:rPr lang="en-GB" dirty="0"/>
              <a:t>Well, that worked with Sanger sequencing. For Illumina, it is estimated this would take a good cluster 100 years!!</a:t>
            </a:r>
          </a:p>
          <a:p>
            <a:r>
              <a:rPr lang="en-GB" dirty="0"/>
              <a:t>Illustration of overlap consensus assembly</a:t>
            </a:r>
          </a:p>
        </p:txBody>
      </p:sp>
      <p:pic>
        <p:nvPicPr>
          <p:cNvPr id="2050" name="Picture 2" descr="How newbler works | An assembly of reads, contigs and scaffolds">
            <a:extLst>
              <a:ext uri="{FF2B5EF4-FFF2-40B4-BE49-F238E27FC236}">
                <a16:creationId xmlns:a16="http://schemas.microsoft.com/office/drawing/2014/main" id="{4E334E8A-4120-49C0-9527-00E1ED77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520123"/>
            <a:ext cx="6962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BF05-7CE3-40EC-93CB-F33DC81943FB}"/>
              </a:ext>
            </a:extLst>
          </p:cNvPr>
          <p:cNvSpPr/>
          <p:nvPr/>
        </p:nvSpPr>
        <p:spPr>
          <a:xfrm>
            <a:off x="0" y="6385481"/>
            <a:ext cx="1103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https://contig.wordpress.com/2010/02/09/how-newbler-works/</a:t>
            </a:r>
          </a:p>
        </p:txBody>
      </p:sp>
    </p:spTree>
    <p:extLst>
      <p:ext uri="{BB962C8B-B14F-4D97-AF65-F5344CB8AC3E}">
        <p14:creationId xmlns:p14="http://schemas.microsoft.com/office/powerpoint/2010/main" val="1874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Why not just do overlap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Solution </a:t>
            </a:r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53048-154C-4457-A96B-57716F5FB3FB}"/>
              </a:ext>
            </a:extLst>
          </p:cNvPr>
          <p:cNvSpPr/>
          <p:nvPr/>
        </p:nvSpPr>
        <p:spPr>
          <a:xfrm>
            <a:off x="7325359" y="5496827"/>
            <a:ext cx="4703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78DBBD-BFD6-46FC-B74C-F550FF21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2448917"/>
            <a:ext cx="6096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Kmers and graphs</vt:lpstr>
      <vt:lpstr>Why not just do overlap assembly</vt:lpstr>
      <vt:lpstr>Why not just do overlap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488</cp:revision>
  <dcterms:created xsi:type="dcterms:W3CDTF">2018-10-24T10:39:39Z</dcterms:created>
  <dcterms:modified xsi:type="dcterms:W3CDTF">2020-09-28T15:21:26Z</dcterms:modified>
</cp:coreProperties>
</file>