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pPr marL="0" indent="0">
              <a:buNone/>
            </a:pPr>
            <a:r>
              <a:rPr lang="en-GB" dirty="0"/>
              <a:t>	Samba does not currently work on Windows (for us)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Python 3, Editor or choice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0" y="2984500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($HOME, ~)</a:t>
            </a:r>
          </a:p>
          <a:p>
            <a:endParaRPr lang="en-US" dirty="0"/>
          </a:p>
          <a:p>
            <a:r>
              <a:rPr lang="en-US" dirty="0"/>
              <a:t>Although example is </a:t>
            </a:r>
            <a:r>
              <a:rPr lang="en-US" dirty="0" err="1"/>
              <a:t>Moba</a:t>
            </a:r>
            <a:r>
              <a:rPr lang="en-US" dirty="0"/>
              <a:t>, </a:t>
            </a:r>
            <a:r>
              <a:rPr lang="en-US" b="1" dirty="0"/>
              <a:t>WinSCP</a:t>
            </a:r>
            <a:r>
              <a:rPr lang="en-US" dirty="0"/>
              <a:t> is REALLY good!</a:t>
            </a:r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9264316" cy="4351338"/>
          </a:xfrm>
        </p:spPr>
        <p:txBody>
          <a:bodyPr/>
          <a:lstStyle/>
          <a:p>
            <a:r>
              <a:rPr lang="en-GB" dirty="0"/>
              <a:t>cp -</a:t>
            </a:r>
            <a:r>
              <a:rPr lang="en-GB" dirty="0" err="1"/>
              <a:t>rv</a:t>
            </a:r>
            <a:r>
              <a:rPr lang="en-GB" dirty="0"/>
              <a:t> /shelf/</a:t>
            </a:r>
            <a:r>
              <a:rPr lang="en-GB" dirty="0" err="1"/>
              <a:t>Computational_Genomics</a:t>
            </a:r>
            <a:r>
              <a:rPr lang="en-GB" dirty="0"/>
              <a:t>/</a:t>
            </a:r>
            <a:r>
              <a:rPr lang="en-GB" dirty="0" err="1"/>
              <a:t>genome_assembly_workshop</a:t>
            </a:r>
            <a:r>
              <a:rPr lang="en-GB" dirty="0"/>
              <a:t>/ ~/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20</cp:revision>
  <dcterms:created xsi:type="dcterms:W3CDTF">2018-11-12T11:58:08Z</dcterms:created>
  <dcterms:modified xsi:type="dcterms:W3CDTF">2020-09-22T11:37:26Z</dcterms:modified>
</cp:coreProperties>
</file>