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31" r:id="rId4"/>
    <p:sldId id="323" r:id="rId5"/>
    <p:sldId id="324" r:id="rId6"/>
    <p:sldId id="274" r:id="rId7"/>
    <p:sldId id="325" r:id="rId8"/>
    <p:sldId id="346" r:id="rId9"/>
    <p:sldId id="289" r:id="rId10"/>
    <p:sldId id="338" r:id="rId11"/>
    <p:sldId id="339" r:id="rId12"/>
    <p:sldId id="307" r:id="rId13"/>
    <p:sldId id="311" r:id="rId14"/>
    <p:sldId id="337" r:id="rId15"/>
    <p:sldId id="318" r:id="rId16"/>
    <p:sldId id="269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Data analysis on the cluster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NGS and third generation sequence analysis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8" t="23947" r="72266" b="62018"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Activity:</a:t>
            </a:r>
          </a:p>
          <a:p>
            <a:pPr marL="0" indent="0">
              <a:buNone/>
            </a:pPr>
            <a:r>
              <a:rPr lang="en-GB" sz="3200" dirty="0"/>
              <a:t>write a single shell script that does all the following tasks and emails you when it is done: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trims the raw reads at a strict Q30 and keeps only read with a min </a:t>
            </a:r>
            <a:r>
              <a:rPr lang="en-GB" sz="3200" dirty="0" err="1"/>
              <a:t>len</a:t>
            </a:r>
            <a:r>
              <a:rPr lang="en-GB" sz="3200" dirty="0"/>
              <a:t> of 147bp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these Q30 reads with a long </a:t>
            </a:r>
            <a:r>
              <a:rPr lang="en-GB" sz="3200" dirty="0" err="1"/>
              <a:t>kmer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986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analysis on the cluster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483</cp:revision>
  <dcterms:created xsi:type="dcterms:W3CDTF">2018-10-24T10:39:39Z</dcterms:created>
  <dcterms:modified xsi:type="dcterms:W3CDTF">2020-09-22T11:49:05Z</dcterms:modified>
</cp:coreProperties>
</file>