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5D7-7B6A-519D-1F6E-11002178E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79B8F-26D4-3156-D61F-3D48197F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DF2F-34CE-470F-F53A-73C2AA75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5906-898B-0439-5BD2-778CD04D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56A3-92D9-4A0A-2637-57E33B8B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59D2-A9F4-817C-119B-A0AB2D96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4632-3C5C-F961-B69C-4E18D87B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B1D6-5A7E-68F6-8003-55308B9A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FB02-35B5-8B8A-8D9F-03113995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8138-C6EA-27FA-4061-D2CB3B3B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18C97-2BBC-2115-D5B6-117516916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7F6F-D928-2C2B-A830-92E50D9EB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B0F9-9A57-0527-E856-4AEA1F5E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3C92-0DB6-9176-19A6-9C889AFA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AF32-0358-BE69-CA6D-C3ED4073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7C49-078D-7628-CC47-581C6897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9765-DFBE-1BFE-B7C7-BA70A34C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3F8E-F560-1FEF-38CA-0C6FFDC4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FE8D-BEE2-A6F1-CFF2-4298CE60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DDCA-AA9A-0F7A-1873-F82D2F50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058-B655-B17B-222B-0E6F9E9F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70AB-7280-B3C6-BD01-16309B5B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FCB7-1715-1C96-24BF-C193AF39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62AF-8C41-E863-6B85-E2FBBEE3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8A98-135C-31B9-6F8B-95EFF5C6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2C4E-5B84-8EFA-1F50-2F9B5783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05EC-5022-262C-D548-CCB59B5D8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43B3-2E23-95AC-0CB8-70DDD4F0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70C8-2EFB-55CB-B70E-1EDC31C7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A3A9-2F06-1978-13D4-917DF788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DDA6E-9E38-1C4B-469E-81333D62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B2E8-1F40-1FBC-6194-84F5E78C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C6A4-488D-3504-22F8-04C8CAEB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71EAF-4FE8-B572-3476-55E70C56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C292F-F8FD-C1DF-C6F8-E0EEDEB8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61A61-B65F-A5A3-15C6-E44EC447E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D2338-FDDD-893D-CF93-C953C4B9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9D29-16F3-DB1D-AF2A-189A4E4C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1A9F2-1614-2E00-378A-8CEACD57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D678-6C7C-19B5-8CB8-D5645E75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22CA5-719F-221E-29CB-68DECB2E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C9AE-0CCB-E668-51C5-08A7B9EB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AE70C-6559-401B-7B5E-5F5F77A1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52E68-A00A-E32B-A7F4-E6658644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48C96-F472-2F00-20DF-C9939656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1AEC1-406E-9E6F-F8B9-CCD357C5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9D58-CAB3-FFB0-A852-FA557330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6549-D777-A5C5-699B-F83C2D4A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3F7D-9C6C-167F-3B8B-7DE24C3F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1F5A-139E-C6BF-9C66-ECC2252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783D6-21F1-942B-B2EF-4960C46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14CE-0FFC-4720-3622-9F7883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C97C-1259-DFE3-6EB3-7322DB19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8B27-99DC-425C-3128-46485B08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3C6B-14D5-E967-B515-7B61A9C4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EB0D4-17AA-2425-C597-8D755F3E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E0C9-01FA-B914-8B86-B4ED5476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D257-81C7-38DB-1D76-A3EC4072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71EE7-0042-B200-5C3D-617CD0B3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0E622-F501-789B-8D3D-150C92565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D8E4-7A9C-BA93-4464-2ABFEA6F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90B0-9865-4CFB-8EDA-560A4CD53BA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FC74-CEF8-28A5-7985-B9A78CE0F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065E-22E5-D3FE-654E-85CDC273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B5E4-F5D5-4216-9383-52EE805E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7E0F-4976-D74E-4513-E177912D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" y="0"/>
            <a:ext cx="11517549" cy="68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Vietnam Le (RIT Student)</dc:creator>
  <cp:lastModifiedBy>Vietnam Le (RIT Student)</cp:lastModifiedBy>
  <cp:revision>1</cp:revision>
  <dcterms:created xsi:type="dcterms:W3CDTF">2024-02-22T00:15:05Z</dcterms:created>
  <dcterms:modified xsi:type="dcterms:W3CDTF">2024-02-22T00:18:56Z</dcterms:modified>
</cp:coreProperties>
</file>