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62" r:id="rId2"/>
    <p:sldId id="256" r:id="rId3"/>
    <p:sldId id="257" r:id="rId4"/>
    <p:sldId id="258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7434B-AED7-4723-BD96-654F7DF6F352}" v="33" dt="2024-03-16T09:25:01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3"/>
    <p:restoredTop sz="92869"/>
  </p:normalViewPr>
  <p:slideViewPr>
    <p:cSldViewPr>
      <p:cViewPr varScale="1">
        <p:scale>
          <a:sx n="85" d="100"/>
          <a:sy n="85" d="100"/>
        </p:scale>
        <p:origin x="117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rung Nghia" userId="11fd7a37-cf2c-458f-a87e-b8099286d7b1" providerId="ADAL" clId="{E547434B-AED7-4723-BD96-654F7DF6F352}"/>
    <pc:docChg chg="addSld delSld modSld">
      <pc:chgData name="Nguyen Trung Nghia" userId="11fd7a37-cf2c-458f-a87e-b8099286d7b1" providerId="ADAL" clId="{E547434B-AED7-4723-BD96-654F7DF6F352}" dt="2024-03-16T09:37:18.650" v="82" actId="20577"/>
      <pc:docMkLst>
        <pc:docMk/>
      </pc:docMkLst>
      <pc:sldChg chg="modSp mod">
        <pc:chgData name="Nguyen Trung Nghia" userId="11fd7a37-cf2c-458f-a87e-b8099286d7b1" providerId="ADAL" clId="{E547434B-AED7-4723-BD96-654F7DF6F352}" dt="2024-03-16T09:37:18.650" v="82" actId="20577"/>
        <pc:sldMkLst>
          <pc:docMk/>
          <pc:sldMk cId="0" sldId="257"/>
        </pc:sldMkLst>
        <pc:graphicFrameChg chg="mod modGraphic">
          <ac:chgData name="Nguyen Trung Nghia" userId="11fd7a37-cf2c-458f-a87e-b8099286d7b1" providerId="ADAL" clId="{E547434B-AED7-4723-BD96-654F7DF6F352}" dt="2024-03-16T09:37:18.650" v="82" actId="20577"/>
          <ac:graphicFrameMkLst>
            <pc:docMk/>
            <pc:sldMk cId="0" sldId="257"/>
            <ac:graphicFrameMk id="11373" creationId="{802E7B55-01A0-4BC9-3863-53F597D65016}"/>
          </ac:graphicFrameMkLst>
        </pc:graphicFrameChg>
      </pc:sldChg>
      <pc:sldChg chg="add del">
        <pc:chgData name="Nguyen Trung Nghia" userId="11fd7a37-cf2c-458f-a87e-b8099286d7b1" providerId="ADAL" clId="{E547434B-AED7-4723-BD96-654F7DF6F352}" dt="2024-03-16T09:20:53.805" v="17"/>
        <pc:sldMkLst>
          <pc:docMk/>
          <pc:sldMk cId="1514605645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BF18A9-C9CA-540E-0FEE-C89E5AFC17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959A0-C4F0-BA5F-7F31-E5EBD58558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</a:defRPr>
            </a:lvl1pPr>
          </a:lstStyle>
          <a:p>
            <a:pPr>
              <a:defRPr/>
            </a:pPr>
            <a:fld id="{B84A7149-63AF-41A5-B6DD-AFC9D764C106}" type="datetimeFigureOut">
              <a:rPr lang="en-US"/>
              <a:pPr>
                <a:defRPr/>
              </a:pPr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75AC3-3255-FBC5-06C0-FB315BBD7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0EFD7-B2F8-46B7-3CE7-A385A56F30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CEA793-38DA-410F-86EE-AA281694E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374E05D-1656-C75C-77EB-FDB0B02AF6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3A48F3F-0FA8-6C33-BD89-1ABF1B1020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44134A0-D69D-50AD-4BE9-A13080E5B4E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B11CC3C-4EF8-3A3B-8759-76A0C599F0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634DBBF9-ED45-DE1C-F3DA-6D59F7740B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DA5A3200-4F52-ADE8-75E9-B4D832EEA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BC0471-179D-4A74-A464-AE86C01DA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551A0CDF-A6B8-D170-BCAA-E1E69A6A5C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DEE735-9D77-4AFF-BE04-6B2CCFE9A30A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CDF0162-811A-4C01-F640-9CF37DFA10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8CBDA07-1D48-81D5-6C24-5EC7FD59C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26DD129B-002C-D224-C9BD-A19073123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C997F6-949D-4DA0-BA3A-138C17F02472}" type="slidenum">
              <a:rPr lang="en-US" altLang="en-US" smtClean="0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F98BE79-54C1-844F-68A9-86DEC98775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7939BD5-5617-CCF9-FE58-9EC7896AF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51DAAA70-FA26-94EE-F121-DC7951AFE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A82725-E5AD-42FB-934E-B5D9E74FE2A8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D256D31-8E20-C06C-8677-C1E29F3F07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7520B19-1F1C-1AE0-9D0F-A3F5DC3E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558B028-8C4B-83C5-9D83-D4298F4F2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F41273-1A43-4A9E-8E46-6344DEC2FA43}" type="slidenum">
              <a:rPr lang="en-US" altLang="en-US" smtClean="0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1B2EAC-278A-BB32-1006-B56374CD4E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ACF93FF-0F10-FFEF-E8D4-A168ADA5F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27101F06-8F9F-632C-F38B-AEF95C05D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2AA766-9683-4190-AC42-8BD325A7E0F2}" type="slidenum">
              <a:rPr lang="en-US" altLang="en-US" smtClean="0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19F0E16-1CE2-1C84-5113-3849F6ECBE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170379E-0FBD-143A-4786-1AF7ABAF4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4582-65E9-D963-05AA-2E5661F99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39FF02-6A0D-4D88-A68E-F2DD1E038041}" type="slidenum">
              <a:rPr lang="en-US" altLang="en-US" smtClean="0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2AAE1F3-A4C2-38AD-83F2-D0DA87D54A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4F41A77-1E8D-6375-591F-9B715E945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A42506D-93B5-53E1-451A-FF5391120BE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C4676C6C-11ED-34DF-028E-FB9380BB6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29D47F46-1E4D-B3E9-8F84-92AF22410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8C9A9D66-6FBE-3FE4-15EB-0A9D12D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B98BFC5D-8B47-608B-BF0B-DFED36ACC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28B8D8-4282-3A06-75B7-700030CC1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7DF8A8-2B18-803D-2892-BB71FCBC3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5E66A443-A25B-D1EC-7128-B997E6A06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6B777D2A-7FBC-4E89-10C7-577A0D5B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8D0086E-34C1-5314-EF32-3CF2E144A7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C507BD7-0F39-2F1A-9A26-C7C78985CD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BE977E72-8F81-DD6B-7DE3-72824C8A5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8DA64574-3780-090A-97C0-C2F1DE9E60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7785295-4CC0-4B10-8245-8567DE1C52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0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922B77-70AE-B272-67EC-3D13E8502D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FA52D1B-EF97-ACCE-C6D6-E1809CAF5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D6C5768-2165-A110-F82B-BCDEB3308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4CE78-5657-4104-95ED-593284BED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17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D3CA4B1-14BC-A440-7D0D-371B45351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D3E5522-829F-7179-A598-F5001AE69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FE71707-63FD-FDC6-1D15-E65349EC6D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D8AE-9DDB-4599-89C0-8BC421953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6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88703F1-99AD-32F2-A3B8-180ED1B9B5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1E9420C-E011-2088-C11B-D27C43A5B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7E3B26-EDCB-E7BB-3B88-FF17C32C78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84BFE-19D5-4F96-9F70-7503352A7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09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5B5AEB2-1FB6-6BEC-6A9A-839E5D57A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556E514-A609-350D-5363-2358558AF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1F3856D-E8D3-0E0D-2712-3CF7255A9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A8BD4-A79D-42D5-B697-239D47352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7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4FAE995-1D4D-1310-A914-C4C92E15F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776839B-C82B-4F1F-0F37-742B73412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9DB3A1-4F14-3D0B-ADEA-5EDA89114D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C56DE-6D36-4581-B1C2-B039EFD2C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62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1A8B50-B4D1-4044-CDDD-FCB4038CB9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87EAD36-22B2-9898-D005-E925D4A5C4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1CD649F-F736-9B02-AAA1-D8B2561EE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CB30-B8F6-418D-9EDE-08EC46F573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1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1EC1E62-7151-F72E-CF61-8A7715388C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FB55F1D-CA36-6C2F-6B82-2667FD470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A2C7C69-4B5C-FDCC-E549-9CD2E0C51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0C1E7-110D-4C28-A0AE-1EE1424873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01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194C2D4-CD49-E216-424F-D4D085B14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D31937E-AF33-2159-F6C5-76D998693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7D9F332-4260-9CBD-56B3-87F6796CB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F3A5B-ED2C-497A-AB5D-3F831A4DC0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98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7D26234-57C1-A48D-34F7-6F9644681E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0F84216-CCAA-1F87-512D-4F424C4D1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CC2A65F-E03E-40F7-B2D1-E3E14B12F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A6B4A-D8D2-4A90-92C7-88DDCB13C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29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6036EFE-498A-616F-8DE4-36C7CD28E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2B462B2-94F6-A7ED-DFBC-9B6D9F62C2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29F13AE-115B-31F1-0A48-4D88CA31A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6FE60-F6FA-445C-AFB5-F13AB271ED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0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01122A-FFEA-00F2-5F75-DDFD5FC27E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403E8D0-6AA0-4FE5-40B1-0564E711BA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B817E49-CF7F-B472-F4C0-F29E9E7F6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FF557-ABD9-49BE-AC63-ACD540BE6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6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4ED4DBF-F931-0A12-DE98-979BEDD0CD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2E9788-0E27-5FDF-9F2B-C07C6D012C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91907BB-CED9-AF7B-1BAF-908075A378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9FDA45B-9296-F8F3-12F4-DCB1748420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EA5B876-AD38-27AF-59BD-D900A15D6A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3D23C6E-C98C-8EC3-7DA7-CD7D017008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28CBD16-D3BB-EF33-403B-79B00C9990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2DD14E9-DC71-1ACB-6177-9D4B05135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11BC04A7-FD2A-082B-8809-4D8530126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C97B1AB9-1926-B57C-3795-25A32467F9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6DC5CB2D-7FBD-F5A9-F0A9-1AD68CB023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88C0D45F-1174-982E-C537-A6AE6A4C4E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6895A3-126B-4112-9715-9E5ADB076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>
            <a:extLst>
              <a:ext uri="{FF2B5EF4-FFF2-40B4-BE49-F238E27FC236}">
                <a16:creationId xmlns:a16="http://schemas.microsoft.com/office/drawing/2014/main" id="{29334D5C-0833-0478-1A93-A6F43D893A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Application Development</a:t>
            </a:r>
            <a:br>
              <a:rPr lang="en-US" altLang="en-US"/>
            </a:br>
            <a:r>
              <a:rPr lang="en-US" altLang="en-US"/>
              <a:t>Lab Section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8E25F36A-F752-551F-7990-B9A33EADB7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Introduction</a:t>
            </a:r>
          </a:p>
          <a:p>
            <a:pPr indent="22225" eaLnBrk="1" hangingPunct="1">
              <a:lnSpc>
                <a:spcPct val="80000"/>
              </a:lnSpc>
              <a:defRPr/>
            </a:pPr>
            <a:r>
              <a:rPr lang="en-US" sz="2400" dirty="0"/>
              <a:t>Spring Semester - 2023</a:t>
            </a:r>
          </a:p>
          <a:p>
            <a:pPr indent="22225" eaLnBrk="1" hangingPunct="1">
              <a:lnSpc>
                <a:spcPct val="80000"/>
              </a:lnSpc>
              <a:defRPr/>
            </a:pPr>
            <a:r>
              <a:rPr lang="en-US" sz="2400" dirty="0"/>
              <a:t>Instructor: </a:t>
            </a:r>
            <a:r>
              <a:rPr lang="en-US" sz="2400" dirty="0" err="1"/>
              <a:t>Assoc.Prof.NGUYEN</a:t>
            </a:r>
            <a:r>
              <a:rPr lang="en-US" sz="2400" dirty="0"/>
              <a:t> Van Sinh.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>
            <a:extLst>
              <a:ext uri="{FF2B5EF4-FFF2-40B4-BE49-F238E27FC236}">
                <a16:creationId xmlns:a16="http://schemas.microsoft.com/office/drawing/2014/main" id="{C9D46434-4E72-0539-ADBB-CD22FC82F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Application Development</a:t>
            </a:r>
          </a:p>
        </p:txBody>
      </p:sp>
      <p:sp>
        <p:nvSpPr>
          <p:cNvPr id="18434" name="Rectangle 9">
            <a:extLst>
              <a:ext uri="{FF2B5EF4-FFF2-40B4-BE49-F238E27FC236}">
                <a16:creationId xmlns:a16="http://schemas.microsoft.com/office/drawing/2014/main" id="{5CB47D08-7437-D760-D3CB-06E2D05BC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2222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indent="2222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Resource:</a:t>
            </a:r>
          </a:p>
          <a:p>
            <a:pPr indent="2222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Deliver on each lab section.</a:t>
            </a:r>
          </a:p>
          <a:p>
            <a:pPr indent="2222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indent="2222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F83B3BAE-200B-CAC6-C73B-F0EDC6C0F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graphicFrame>
        <p:nvGraphicFramePr>
          <p:cNvPr id="11373" name="Group 109">
            <a:extLst>
              <a:ext uri="{FF2B5EF4-FFF2-40B4-BE49-F238E27FC236}">
                <a16:creationId xmlns:a16="http://schemas.microsoft.com/office/drawing/2014/main" id="{802E7B55-01A0-4BC9-3863-53F597D65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284836"/>
              </p:ext>
            </p:extLst>
          </p:nvPr>
        </p:nvGraphicFramePr>
        <p:xfrm>
          <a:off x="1219200" y="2057400"/>
          <a:ext cx="7540943" cy="4775128"/>
        </p:xfrm>
        <a:graphic>
          <a:graphicData uri="http://schemas.openxmlformats.org/drawingml/2006/table">
            <a:tbl>
              <a:tblPr/>
              <a:tblGrid>
                <a:gridCol w="68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Setup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environment (NetBeans;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MySQL)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Implement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website using HTML code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Advance HTML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Cascading Style Sheet (CSS)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Servlet (Introduction, Request Methods, Response Methods, Implement)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 Session &amp; Cookies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Java Server Pages,  Database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MySQL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6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Introduction to </a:t>
                      </a:r>
                      <a:r>
                        <a:rPr lang="en-US" sz="12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PhP</a:t>
                      </a: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 (Installation and setup IDE environment)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7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PhP</a:t>
                      </a: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 with MySQL connection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8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Introduction to Nodejs (Installation and setup IDE environment)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9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Nodejs with My SQL connection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10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Introduction to XML and XSLT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11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DOM and SAX with XML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Lab 12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Project presentation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3433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99495AB-DA96-A7CE-0DEA-E10402143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AD830798-8E82-78BE-8B93-0B03C664D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Choose your group partners (maximum is 3 students per each group)</a:t>
            </a:r>
          </a:p>
          <a:p>
            <a:pPr eaLnBrk="1" hangingPunct="1"/>
            <a:r>
              <a:rPr lang="en-US" altLang="en-US"/>
              <a:t>Choose your own topics or from advisor’s suggestion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B70DF6C-0718-CF6B-CAE2-648B8CF49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 policy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A3E67D26-BE23-239F-2543-249AEAE5A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Assignments + Attendance : 50%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Project: 50%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20%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30% viva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50% demo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demo fails, your project marks will be demo’s marks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CA21EC2-519A-51C4-E3E0-5117AF55E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guideline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61C1B4F9-6101-0FE5-1225-431AFFAD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Requirement</a:t>
            </a:r>
          </a:p>
          <a:p>
            <a:pPr eaLnBrk="1" hangingPunct="1"/>
            <a:r>
              <a:rPr lang="en-US" altLang="en-US" sz="2800"/>
              <a:t>Use cases design</a:t>
            </a:r>
          </a:p>
          <a:p>
            <a:pPr eaLnBrk="1" hangingPunct="1"/>
            <a:r>
              <a:rPr lang="en-US" altLang="en-US" sz="2800"/>
              <a:t>Database design (must be at least 7 tables)</a:t>
            </a:r>
          </a:p>
          <a:p>
            <a:pPr eaLnBrk="1" hangingPunct="1"/>
            <a:r>
              <a:rPr lang="en-US" altLang="en-US" sz="2800"/>
              <a:t>Interface design</a:t>
            </a:r>
          </a:p>
          <a:p>
            <a:pPr eaLnBrk="1" hangingPunct="1"/>
            <a:r>
              <a:rPr lang="en-US" altLang="en-US" sz="2800"/>
              <a:t>Demonstration (must be included real data manipulation such as insert, view, update, delete, select, search, etc)</a:t>
            </a:r>
          </a:p>
          <a:p>
            <a:pPr eaLnBrk="1" hangingPunct="1"/>
            <a:r>
              <a:rPr lang="en-US" altLang="en-US" sz="2800" b="1"/>
              <a:t>Add as more technology as possible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2318</TotalTime>
  <Words>251</Words>
  <Application>Microsoft Office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Tahoma</vt:lpstr>
      <vt:lpstr>Arial</vt:lpstr>
      <vt:lpstr>Wingdings</vt:lpstr>
      <vt:lpstr>Blends</vt:lpstr>
      <vt:lpstr>Web Application Development Lab Section</vt:lpstr>
      <vt:lpstr>Web Application Development</vt:lpstr>
      <vt:lpstr>Agenda</vt:lpstr>
      <vt:lpstr>Project</vt:lpstr>
      <vt:lpstr>Grading policy</vt:lpstr>
      <vt:lpstr>Project guideline</vt:lpstr>
    </vt:vector>
  </TitlesOfParts>
  <Company>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NVS</dc:creator>
  <cp:lastModifiedBy>Nguyen Trung Nghia</cp:lastModifiedBy>
  <cp:revision>66</cp:revision>
  <dcterms:created xsi:type="dcterms:W3CDTF">2009-02-15T14:48:23Z</dcterms:created>
  <dcterms:modified xsi:type="dcterms:W3CDTF">2024-03-16T09:37:26Z</dcterms:modified>
</cp:coreProperties>
</file>