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59" r:id="rId7"/>
    <p:sldId id="258" r:id="rId8"/>
    <p:sldId id="264" r:id="rId9"/>
    <p:sldId id="265" r:id="rId10"/>
    <p:sldId id="266" r:id="rId11"/>
    <p:sldId id="268" r:id="rId12"/>
    <p:sldId id="269" r:id="rId13"/>
    <p:sldId id="273" r:id="rId14"/>
    <p:sldId id="274" r:id="rId15"/>
    <p:sldId id="275" r:id="rId16"/>
    <p:sldId id="27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5625"/>
            <a:ext cx="9144000" cy="13671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3 Lựa Chọn Phổ Biến Trong React.js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790" y="2362835"/>
            <a:ext cx="9808210" cy="2894965"/>
          </a:xfrm>
        </p:spPr>
        <p:txBody>
          <a:bodyPr>
            <a:normAutofit fontScale="70000"/>
          </a:bodyPr>
          <a:lstStyle/>
          <a:p>
            <a:pPr lvl="1" algn="l"/>
            <a:r>
              <a:rPr lang="en-US" altLang="en-US"/>
              <a:t>1. Next.js</a:t>
            </a:r>
            <a:endParaRPr lang="en-US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/>
              <a:t>Framework hỗ trợ full-stack React apps</a:t>
            </a:r>
            <a:endParaRPr lang="en-US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/>
              <a:t>Có thể viết API backend ngay trong dự án.</a:t>
            </a:r>
            <a:endParaRPr lang="en-US" altLang="en-US"/>
          </a:p>
          <a:p>
            <a:pPr lvl="1" algn="l">
              <a:buFont typeface="Arial" panose="020B0604020202020204" pitchFamily="34" charset="0"/>
            </a:pPr>
            <a:r>
              <a:rPr lang="en-US" altLang="en-US"/>
              <a:t>2. React Router (v7)</a:t>
            </a:r>
            <a:endParaRPr lang="en-US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/>
              <a:t>Th</a:t>
            </a:r>
            <a:r>
              <a:rPr lang="en-US" altLang="en-US"/>
              <a:t>ư</a:t>
            </a:r>
            <a:r>
              <a:rPr lang="en-US" altLang="en-US"/>
              <a:t> viện routing phổ biến cho React.</a:t>
            </a:r>
            <a:endParaRPr lang="en-US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/>
              <a:t>Kết hợp với Vite </a:t>
            </a:r>
            <a:r>
              <a:rPr lang="en-US" altLang="en-US"/>
              <a:t>đ</a:t>
            </a:r>
            <a:r>
              <a:rPr lang="en-US" altLang="en-US"/>
              <a:t>ể tạo ứng dụng React full-stack</a:t>
            </a:r>
            <a:endParaRPr lang="en-US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/>
              <a:t>Hỗ trợ SPA (Single Page Application) hiệu quả.</a:t>
            </a:r>
            <a:endParaRPr lang="en-US" altLang="en-US"/>
          </a:p>
          <a:p>
            <a:pPr lvl="1" algn="l">
              <a:buFont typeface="Arial" panose="020B0604020202020204" pitchFamily="34" charset="0"/>
            </a:pPr>
            <a:r>
              <a:rPr lang="en-US" altLang="en-US"/>
              <a:t>3.Expo (React Native)</a:t>
            </a:r>
            <a:endParaRPr lang="en-US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en-US"/>
              <a:t> Dành cho ứng dụng mobile (iOS, Android, Web).</a:t>
            </a:r>
            <a:endParaRPr lang="en-US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en-US"/>
              <a:t> Xây dựng UI gốc mà không cần code native.</a:t>
            </a:r>
            <a:endParaRPr lang="en-US" alt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en-US"/>
              <a:t> Dễ dàng xuất bản lên Google Play và App Store.</a:t>
            </a:r>
            <a:endParaRPr lang="en-US" altLang="en-US"/>
          </a:p>
          <a:p>
            <a:pPr lvl="1" algn="l">
              <a:buFont typeface="Arial" panose="020B0604020202020204" pitchFamily="34" charset="0"/>
            </a:pPr>
            <a:endParaRPr lang="en-US" altLang="en-US"/>
          </a:p>
          <a:p>
            <a:pPr lvl="1" algn="l">
              <a:buFont typeface="Arial" panose="020B0604020202020204" pitchFamily="34" charset="0"/>
            </a:pP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Cách Component Liên Kết Trong ReactJS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React sử dụng Component-Based Architecture.</a:t>
            </a:r>
          </a:p>
          <a:p>
            <a:r>
              <a:t>- Mỗi component có thể là stateful hoặc stateless.</a:t>
            </a:r>
          </a:p>
          <a:p>
            <a:r>
              <a:t>- Component cha có thể truyền dữ liệu xuống component con qua props.</a:t>
            </a:r>
          </a:p>
          <a:p>
            <a:r>
              <a:t>- Các component có thể giao tiếp qua Context API hoặc Redux.</a:t>
            </a:r>
          </a:p>
          <a:p>
            <a:r>
              <a:t>- Ví dụ minh họa:</a:t>
            </a:r>
          </a:p>
          <a:p>
            <a:r>
              <a:t>  + App.js → chứa component chính.</a:t>
            </a:r>
          </a:p>
          <a:p>
            <a:r>
              <a:t>  + Header.js, Footer.js → Component con.</a:t>
            </a:r>
          </a:p>
          <a:p>
            <a:r>
              <a:t>  + Button.js → Component nhỏ được dùng trong nhiều nơi.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Cách File CSS Được Đọc Trong ReactJS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Có nhiều cách để dùng CSS trong ReactJS:</a:t>
            </a:r>
          </a:p>
          <a:p>
            <a:r>
              <a:t>  1. Import file CSS vào component: `import './App.css';`</a:t>
            </a:r>
          </a:p>
          <a:p>
            <a:r>
              <a:t>  2. CSS Modules: `import styles from './Button.module.css';`</a:t>
            </a:r>
          </a:p>
          <a:p>
            <a:r>
              <a:t>  3. Styled Components: Viết CSS trong JavaScript.</a:t>
            </a:r>
          </a:p>
          <a:p>
            <a:r>
              <a:t>- React xử lý CSS bằng cách phân tách từng component để tránh xung đột.</a:t>
            </a:r>
          </a:p>
          <a:p>
            <a:r>
              <a:t>- Ví dụ:</a:t>
            </a:r>
          </a:p>
          <a:p>
            <a:r>
              <a:t>  import './App.css';</a:t>
            </a:r>
          </a:p>
          <a:p>
            <a:r>
              <a:t>  function App() {</a:t>
            </a:r>
          </a:p>
          <a:p>
            <a:r>
              <a:t>    return &lt;h1 className='title'&gt;Hello React&lt;/h1&gt;;</a:t>
            </a:r>
          </a:p>
          <a:p>
            <a:r>
              <a:t> 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/>
              <a:t>Cấu trúc tổ chức redux toolkit trong next js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1725" y="1600835"/>
            <a:ext cx="578040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635" y="-455295"/>
            <a:ext cx="8724900" cy="3914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5" y="-714375"/>
            <a:ext cx="5229860" cy="443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45" y="3717925"/>
            <a:ext cx="6534150" cy="3832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s 9"/>
          <p:cNvSpPr/>
          <p:nvPr/>
        </p:nvSpPr>
        <p:spPr>
          <a:xfrm>
            <a:off x="123825" y="111125"/>
            <a:ext cx="6509385" cy="19939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400"/>
              <a:t>Khi component mount, useEffect gọi dispatch(searchMyProgramAction({})).</a:t>
            </a:r>
            <a:endParaRPr lang="en-US" altLang="en-US" sz="1400"/>
          </a:p>
          <a:p>
            <a:pPr algn="l"/>
            <a:r>
              <a:rPr lang="en-US" altLang="en-US" sz="1400"/>
              <a:t>Action searchMyProgramAction chạy:</a:t>
            </a:r>
            <a:endParaRPr lang="en-US" altLang="en-US" sz="1400"/>
          </a:p>
          <a:p>
            <a:pPr algn="l"/>
            <a:r>
              <a:rPr lang="en-US" altLang="en-US" sz="1400"/>
              <a:t>Gửi request API </a:t>
            </a:r>
            <a:r>
              <a:rPr lang="" altLang="en-US" sz="1400"/>
              <a:t>đ</a:t>
            </a:r>
            <a:r>
              <a:rPr lang="en-US" altLang="en-US" sz="1400"/>
              <a:t>ể lấy dữ liệu (myProgramService.searchMyProgram()).</a:t>
            </a:r>
            <a:endParaRPr lang="en-US" altLang="en-US" sz="1400"/>
          </a:p>
          <a:p>
            <a:pPr algn="l"/>
            <a:r>
              <a:rPr lang="en-US" altLang="en-US" sz="1400"/>
              <a:t>Khi API trả về dữ liệu, Redux store cập nhật state trong myprogramSlice.</a:t>
            </a:r>
            <a:endParaRPr lang="en-US" altLang="en-US" sz="1400"/>
          </a:p>
          <a:p>
            <a:pPr algn="l"/>
            <a:r>
              <a:rPr lang="en-US" altLang="en-US" sz="1400"/>
              <a:t>useSelector tự </a:t>
            </a:r>
            <a:r>
              <a:rPr lang="" altLang="en-US" sz="1400"/>
              <a:t>đ</a:t>
            </a:r>
            <a:r>
              <a:rPr lang="en-US" altLang="en-US" sz="1400"/>
              <a:t>ộng theo d</a:t>
            </a:r>
            <a:r>
              <a:rPr lang="" altLang="en-US" sz="1400"/>
              <a:t>õ</a:t>
            </a:r>
            <a:r>
              <a:rPr lang="en-US" altLang="en-US" sz="1400"/>
              <a:t>i state, nên khi items trong store thay </a:t>
            </a:r>
            <a:r>
              <a:rPr lang="" altLang="en-US" sz="1400"/>
              <a:t>đ</a:t>
            </a:r>
            <a:r>
              <a:rPr lang="en-US" altLang="en-US" sz="1400"/>
              <a:t>ổi, component sẽ tự </a:t>
            </a:r>
            <a:r>
              <a:rPr lang="" altLang="en-US" sz="1400"/>
              <a:t>đ</a:t>
            </a:r>
            <a:r>
              <a:rPr lang="en-US" altLang="en-US" sz="1400"/>
              <a:t>ộng re-render với dữ liệu mới.</a:t>
            </a:r>
            <a:endParaRPr lang="en-US" altLang="en-US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2371725"/>
            <a:ext cx="888746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s 9"/>
          <p:cNvSpPr/>
          <p:nvPr/>
        </p:nvSpPr>
        <p:spPr>
          <a:xfrm>
            <a:off x="123825" y="111125"/>
            <a:ext cx="5680710" cy="1574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400"/>
              <a:t>Tắt header trong trang login khi không cần hiện phần header trong login </a:t>
            </a:r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1685925"/>
            <a:ext cx="9016365" cy="48444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source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375275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ym typeface="+mn-ea"/>
              </a:rPr>
              <a:t>https://github.com/petertranhoanglinh/myoffice_demo</a:t>
            </a:r>
            <a:endParaRPr lang="en-US" altLang="en-US"/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5625"/>
            <a:ext cx="9144000" cy="13671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Em lựa chọn Next.js để tìm hiểu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790" y="2362835"/>
            <a:ext cx="9808210" cy="2894965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/>
              <a:t>Hỗ trợ Full-stack (có thể viết cả API backend ngay trong dự án).</a:t>
            </a:r>
            <a:endParaRPr lang="en-US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/>
              <a:t>Hỗ trợ Server-side Rendering (SSR) giúp cải thiện SEO và tốc </a:t>
            </a:r>
            <a:r>
              <a:rPr lang="en-US" altLang="en-US"/>
              <a:t>đ</a:t>
            </a:r>
            <a:r>
              <a:rPr lang="en-US" altLang="en-US"/>
              <a:t>ộ tải trang.</a:t>
            </a:r>
            <a:endParaRPr lang="en-US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/>
              <a:t>Tích hợp dễ dàng với Vercel </a:t>
            </a:r>
            <a:r>
              <a:rPr lang="en-US" altLang="en-US"/>
              <a:t>đ</a:t>
            </a:r>
            <a:r>
              <a:rPr lang="en-US" altLang="en-US"/>
              <a:t>ể triển khai cực nhanh.</a:t>
            </a:r>
            <a:endParaRPr lang="en-US" altLang="en-US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/>
              <a:t>Có sẵn nhiều th</a:t>
            </a:r>
            <a:r>
              <a:rPr lang="en-US" altLang="en-US"/>
              <a:t>ư</a:t>
            </a:r>
            <a:r>
              <a:rPr lang="en-US" altLang="en-US"/>
              <a:t> viện, plugin hỗ trợ nên xây dựng ứng dụng nhanh hơn React thuần.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5625"/>
            <a:ext cx="9144000" cy="1367155"/>
          </a:xfrm>
        </p:spPr>
        <p:txBody>
          <a:bodyPr>
            <a:normAutofit/>
          </a:bodyPr>
          <a:lstStyle/>
          <a:p>
            <a:r>
              <a:rPr lang="en-US" altLang="en-US" dirty="0"/>
              <a:t>Cài Đặt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790" y="2362835"/>
            <a:ext cx="9808210" cy="2894965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2362835"/>
            <a:ext cx="995172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805" y="84455"/>
            <a:ext cx="9144000" cy="1367155"/>
          </a:xfrm>
        </p:spPr>
        <p:txBody>
          <a:bodyPr>
            <a:normAutofit/>
          </a:bodyPr>
          <a:lstStyle/>
          <a:p>
            <a:r>
              <a:rPr lang="en-US" altLang="en-US" dirty="0"/>
              <a:t>Cấu trúc dự án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790" y="2362835"/>
            <a:ext cx="9808210" cy="2894965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570" y="1501140"/>
            <a:ext cx="7106920" cy="6219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Login page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1000" y="1511935"/>
            <a:ext cx="80956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7156450" cy="435165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899795" y="0"/>
            <a:ext cx="6509385" cy="20847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Router trong Next.js hoạt </a:t>
            </a:r>
            <a:r>
              <a:rPr lang="en-US" altLang="en-US"/>
              <a:t>đ</a:t>
            </a:r>
            <a:r>
              <a:rPr lang="en-US" altLang="en-US"/>
              <a:t>ộng theo cấu trúc th</a:t>
            </a:r>
            <a:r>
              <a:rPr lang="en-US" altLang="en-US"/>
              <a:t>ư</a:t>
            </a:r>
            <a:r>
              <a:rPr lang="en-US" altLang="en-US"/>
              <a:t> mục. Mỗi th</a:t>
            </a:r>
            <a:r>
              <a:rPr lang="en-US" altLang="en-US"/>
              <a:t>ư</a:t>
            </a:r>
            <a:r>
              <a:rPr lang="en-US" altLang="en-US"/>
              <a:t> mục trong app sẽ t</a:t>
            </a:r>
            <a:r>
              <a:rPr lang="en-US" altLang="en-US"/>
              <a:t>ư</a:t>
            </a:r>
            <a:r>
              <a:rPr lang="en-US" altLang="en-US"/>
              <a:t>ơng ứng với một route. Ví dụ, app/login/page.tsx sẽ tạo </a:t>
            </a:r>
            <a:r>
              <a:rPr lang="en-US" altLang="en-US"/>
              <a:t>đư</a:t>
            </a:r>
            <a:r>
              <a:rPr lang="en-US" altLang="en-US"/>
              <a:t>ờng dẫn /login.</a:t>
            </a:r>
            <a:endParaRPr lang="en-US" altLang="en-US"/>
          </a:p>
          <a:p>
            <a:pPr algn="l"/>
            <a:r>
              <a:rPr lang="en-US" altLang="en-US"/>
              <a:t>Mọi file page.tsx trong th</a:t>
            </a:r>
            <a:r>
              <a:rPr lang="en-US" altLang="en-US"/>
              <a:t>ư</a:t>
            </a:r>
            <a:r>
              <a:rPr lang="en-US" altLang="en-US"/>
              <a:t> mục con của app sẽ trở thành một trang riêng biệt trong ứng dụng.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899795" y="0"/>
            <a:ext cx="6509385" cy="19939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Thêm thử API login viết trực tiếp bằng NextJs</a:t>
            </a:r>
            <a:endParaRPr lang="en-US" altLang="en-US"/>
          </a:p>
          <a:p>
            <a:pPr algn="l"/>
            <a:r>
              <a:rPr lang="en-US" altLang="en-US"/>
              <a:t>API sẽ xác nhận passwd và username nếu hợp lệ sẽ trả ra token và phía client sẽ lưu token để xác thực cho các request sau. </a:t>
            </a:r>
            <a:endParaRPr lang="en-US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6075" y="2227580"/>
            <a:ext cx="88112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Middleware là gì?</a:t>
            </a: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28515" y="2115185"/>
            <a:ext cx="7761605" cy="435165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0" y="2035175"/>
            <a:ext cx="6509385" cy="19939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Middleware trong Next.js là một chức n</a:t>
            </a:r>
            <a:r>
              <a:rPr lang="en-US" altLang="en-US"/>
              <a:t>ă</a:t>
            </a:r>
            <a:r>
              <a:rPr lang="en-US" altLang="en-US"/>
              <a:t>ng chạy tr</a:t>
            </a:r>
            <a:r>
              <a:rPr lang="en-US" altLang="en-US"/>
              <a:t>ư</a:t>
            </a:r>
            <a:r>
              <a:rPr lang="en-US" altLang="en-US"/>
              <a:t>ớc khi request </a:t>
            </a:r>
            <a:r>
              <a:rPr lang="en-US" altLang="en-US"/>
              <a:t>đ</a:t>
            </a:r>
            <a:r>
              <a:rPr lang="en-US" altLang="en-US"/>
              <a:t>ến API hoặc trang của ứng dụng. Nó có thể </a:t>
            </a:r>
            <a:r>
              <a:rPr lang="en-US" altLang="en-US"/>
              <a:t>đư</a:t>
            </a:r>
            <a:r>
              <a:rPr lang="en-US" altLang="en-US"/>
              <a:t>ợc sử dụng </a:t>
            </a:r>
            <a:r>
              <a:rPr lang="en-US" altLang="en-US"/>
              <a:t>đ</a:t>
            </a:r>
            <a:r>
              <a:rPr lang="en-US" altLang="en-US"/>
              <a:t>ể xác thực (authentication), chuyển h</a:t>
            </a:r>
            <a:r>
              <a:rPr lang="en-US" altLang="en-US"/>
              <a:t>ư</a:t>
            </a:r>
            <a:r>
              <a:rPr lang="en-US" altLang="en-US"/>
              <a:t>ớng (redirect) hoặc thay </a:t>
            </a:r>
            <a:r>
              <a:rPr lang="en-US" altLang="en-US"/>
              <a:t>đ</a:t>
            </a:r>
            <a:r>
              <a:rPr lang="en-US" altLang="en-US"/>
              <a:t>ổi request/response.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7875" y="1825625"/>
            <a:ext cx="8095615" cy="435165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208915" y="-168275"/>
            <a:ext cx="6509385" cy="19939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Login thành công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2785</Words>
  <Application>WPS Presentation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3 Lựa Chọn Phổ Biến Trong React.js</vt:lpstr>
      <vt:lpstr>Em lựa chọn Next.js để tìm hiểu</vt:lpstr>
      <vt:lpstr>Cài Đặt</vt:lpstr>
      <vt:lpstr>Cấu trúc dự án</vt:lpstr>
      <vt:lpstr>Login page</vt:lpstr>
      <vt:lpstr>PowerPoint 演示文稿</vt:lpstr>
      <vt:lpstr>PowerPoint 演示文稿</vt:lpstr>
      <vt:lpstr>Middleware là gì?</vt:lpstr>
      <vt:lpstr>	</vt:lpstr>
      <vt:lpstr>Cách Component Liên Kết Trong ReactJS</vt:lpstr>
      <vt:lpstr>Cách File CSS Được Đọc Trong ReactJS</vt:lpstr>
      <vt:lpstr>Cấu trúc tổ chức redux toolkit trong next js</vt:lpstr>
      <vt:lpstr>PowerPoint 演示文稿</vt:lpstr>
      <vt:lpstr>PowerPoint 演示文稿</vt:lpstr>
      <vt:lpstr>PowerPoint 演示文稿</vt:lpstr>
      <vt:lpstr>Link source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Lựa Chọn Phổ Biến Trong React.js</dc:title>
  <dc:creator/>
  <cp:lastModifiedBy>Hoang Linh Tran</cp:lastModifiedBy>
  <cp:revision>12</cp:revision>
  <dcterms:created xsi:type="dcterms:W3CDTF">2025-03-10T04:40:00Z</dcterms:created>
  <dcterms:modified xsi:type="dcterms:W3CDTF">2025-03-18T08:16:57Z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ABE20B294A9A4AE6A03F93BB6A55A366_13</vt:lpwstr>
  </property>
  <property fmtid="{D5CDD505-2E9C-101B-9397-08002B2CF9AE}" pid="3" name="KSOProductBuildVer">
    <vt:lpwstr>1033-12.2.0.20326</vt:lpwstr>
  </property>
</Properties>
</file>