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C55FA-9352-4A69-B235-4F58C5EE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4ADEDC-8FB7-4A5B-BE2D-60C20135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8A7D2-D8BA-4A04-80EF-5DB0187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C1DD0-06B1-4056-B1DF-FE0BAB37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FC516-F3F4-423C-801D-206588D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98D11-4E6B-434B-8575-C9608D13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17B3EE-130B-41D4-A27F-D678F51B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0B7D1-0E05-44CD-8DB0-99E951E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CCC9E-8A56-4132-A08F-0F856E52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12944-1A87-482C-9D3C-9D587002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C96589-E4AA-41B0-A6F7-568BAC56F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3C963C-1265-4B0F-950F-FA72C7E6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BFC5-4E11-480D-ABEA-288B417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1A5D79-918B-45D8-9D80-C9DF4346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E53A8-00AA-458F-9F4D-591DC38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47404-B798-4B3B-8AE9-04A57F4B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2163F-97EB-4F34-BC11-8E58A552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EBBDC-E3DD-47C6-9576-31A7E0F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745E1-5182-437E-A5FD-38C8E25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602DD-C9F0-4685-A749-A749199B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56716-CCAB-4393-B0DD-0BB6848C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A63FC-3A99-44AE-AC16-127F8826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5C938-BEA2-4250-B7DE-CE77C1F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6EB39-90CD-4AA7-A705-324172A6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7D4F4-7B87-4B9D-B328-0D6DCAF2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E9A15-3197-4863-B1A8-15FAF15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203D1-64E5-4550-A919-37988CAC5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E2F386-4694-4E76-9977-78A55004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CDC97E-07F8-4911-B6EF-929C24E6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FC0A3E-46BD-4D48-8C72-7FEAE69F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E49D22-40D4-47B6-8070-FDD49CC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E969F-B541-468A-B6AA-9B410F0B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D45B61-8242-4DB9-84F9-7D9192A3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996645-3DDA-4BF9-A095-28F9CEF1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3A785C-53F0-42EB-8D9B-61106FCA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81D35-3B48-40E3-9FD9-D6B1DFC31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BC056A-2900-4F24-A44B-031A468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80A43C-B0E4-42B0-8EE6-B7C68461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34C174-7003-46DC-A12B-B96CA6D7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D570D-E9C7-45EE-9077-87A7B780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B5F80B-16E1-4E81-878D-BD90AC1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FE2F84-9BB4-4030-8E56-27E1E4A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295141-590B-4C5F-B33A-DFED456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62A18-AB3F-45D8-85F1-A749C3F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2C1042-3517-478A-8A2C-4DDE631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F31EF-9EFA-40A4-BBD7-342E47BF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0CEC1-387F-455D-8784-A5B97D8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45F95-0B74-484B-BC2E-9F33CB64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8FA68-A31A-443A-8BC4-D4124C55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EB6695-AB95-47B9-8440-9C10BF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330BDA-2892-4315-92E3-1486CC9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82975-67FB-4081-BCCB-8F9759B6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16765-7A65-4D14-B08A-FCB0D2F9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5C2B28-B189-4A5D-972D-0E3F1E77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007A11-E33C-4778-A7E9-F53E5672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5879F-375E-4306-9191-EC58E6E8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C7EC3-E607-44D8-A18B-9DCDDD77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8AC7D-08A1-40F2-AFF3-DA9685BB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508181-0FB1-450B-B0B1-84A32D85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690923-9A1A-4BCA-BB46-B52838FC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B410E-9230-4873-8E8E-88656707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C070-A0F7-4C01-887E-DDB7F3A147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47481-A643-44F1-9496-105294C9F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5B562-08DB-42EA-899D-159F5D13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23204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0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87B109-1320-3845-817F-E317E4A4A481}"/>
              </a:ext>
            </a:extLst>
          </p:cNvPr>
          <p:cNvSpPr txBox="1"/>
          <p:nvPr/>
        </p:nvSpPr>
        <p:spPr>
          <a:xfrm>
            <a:off x="2860309" y="6315943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起飛等待時間小於</a:t>
            </a:r>
            <a:r>
              <a:rPr kumimoji="1" lang="en-US" altLang="zh-TW" dirty="0"/>
              <a:t>10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51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22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2963"/>
              </p:ext>
            </p:extLst>
          </p:nvPr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49BF3A-B885-4DB2-AA5E-63DEEFFEC41F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30807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22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/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CF749068-E61A-40FA-B98E-FA993DBB379C}"/>
              </a:ext>
            </a:extLst>
          </p:cNvPr>
          <p:cNvSpPr txBox="1"/>
          <p:nvPr/>
        </p:nvSpPr>
        <p:spPr>
          <a:xfrm>
            <a:off x="2838799" y="5555656"/>
            <a:ext cx="546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the planes with id 15, 19 have run out of their fuel, they must land in runways.</a:t>
            </a:r>
          </a:p>
        </p:txBody>
      </p:sp>
    </p:spTree>
    <p:extLst>
      <p:ext uri="{BB962C8B-B14F-4D97-AF65-F5344CB8AC3E}">
        <p14:creationId xmlns:p14="http://schemas.microsoft.com/office/powerpoint/2010/main" val="15097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8756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BEC8F5-1098-4565-8266-F3325F658865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1, 3, 5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8FBED7-660E-435A-918C-FCEC1889D057}"/>
              </a:ext>
            </a:extLst>
          </p:cNvPr>
          <p:cNvSpPr txBox="1"/>
          <p:nvPr/>
        </p:nvSpPr>
        <p:spPr>
          <a:xfrm>
            <a:off x="8165279" y="1815008"/>
            <a:ext cx="31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0, 2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0DA36D2-F224-4C17-895B-B7BAEFA19D22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4996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60270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0DA36D2-F224-4C17-895B-B7BAEFA19D22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252182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72890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7, 9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5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4, 6, 8 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3D50D7-3623-477C-B6A9-68AF9571D2F8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5796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01712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7, 9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5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4, 6, 8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26DDF77-AB0D-42C6-BD7A-0FCEAADC8383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10201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1883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11, 13, 15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10, 12, 14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D54EF08-0BCE-4899-8D3E-30E695A7A1D4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33179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7614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11, 13, 15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10, 12, 14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DF9FBF-2981-4DE9-9DCC-2C416E55E31F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13805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4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17, 19, 21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16, 18, 20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18236"/>
              </p:ext>
            </p:extLst>
          </p:nvPr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D7E4292D-9401-4E0B-A59F-1BF5EB2B540B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2705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4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17, 19, 21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16, 18, 20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/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8CDED7EB-A19C-4459-B6A8-5DC1014935D3}"/>
              </a:ext>
            </a:extLst>
          </p:cNvPr>
          <p:cNvSpPr txBox="1"/>
          <p:nvPr/>
        </p:nvSpPr>
        <p:spPr>
          <a:xfrm>
            <a:off x="2838799" y="5555656"/>
            <a:ext cx="546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the planes with id 7, 11, 13 have run out of their fuel, they must land in runways.</a:t>
            </a:r>
          </a:p>
        </p:txBody>
      </p:sp>
    </p:spTree>
    <p:extLst>
      <p:ext uri="{BB962C8B-B14F-4D97-AF65-F5344CB8AC3E}">
        <p14:creationId xmlns:p14="http://schemas.microsoft.com/office/powerpoint/2010/main" val="149445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726</Words>
  <Application>Microsoft Macintosh PowerPoint</Application>
  <PresentationFormat>寬螢幕</PresentationFormat>
  <Paragraphs>334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凡 江</dc:creator>
  <cp:lastModifiedBy>Microsoft Office User</cp:lastModifiedBy>
  <cp:revision>22</cp:revision>
  <dcterms:created xsi:type="dcterms:W3CDTF">2021-03-10T17:48:55Z</dcterms:created>
  <dcterms:modified xsi:type="dcterms:W3CDTF">2021-03-16T10:58:29Z</dcterms:modified>
</cp:coreProperties>
</file>